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301" r:id="rId3"/>
    <p:sldId id="260" r:id="rId4"/>
    <p:sldId id="262" r:id="rId5"/>
    <p:sldId id="295" r:id="rId6"/>
    <p:sldId id="302" r:id="rId7"/>
    <p:sldId id="303" r:id="rId8"/>
    <p:sldId id="304" r:id="rId9"/>
    <p:sldId id="305" r:id="rId10"/>
    <p:sldId id="306" r:id="rId11"/>
    <p:sldId id="307" r:id="rId12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08:00.3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1 11776,'-27'9'4480,"31"3"-3489,5 12 865,5-14 96,4 2-288,9 5-32,18 2-352,25 1-160,28-4-608,5-4-256,8 0-32,5 0-128,-4-4-64,-28 4-1920,-21 0-864,-28 7-4415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08:45.8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1525 734 9728,'88'-39'1478,"132"-63"1438,-118 48-2094,-94 50-700,0-1 0,-1 1 0,0-1 0,0-1 0,0 0 0,0 0 0,-1 0 0,0-1 0,-1 1 0,1-1 0,-1-1 0,0 1-122,-3 3 75,-1 0 0,1 0 0,-1 0-1,0 0 1,0 0 0,0-1 0,0 1-1,-1 0 1,0 0 0,0 0 0,0-1-1,0 1 1,0 0 0,-1 0 0,0 0-1,0-1 1,0 1 0,-1 0 0,1 0-1,-1 0 1,0 1 0,0-2-75,-3-2 107,1 0 0,-2 0 0,1 0-1,-1 1 1,0-1 0,0 1 0,0 1 0,-1-1 0,0 1 0,0 0 0,-5-2-107,-4-2 146,-1 1 1,0 1 0,-1 0-1,0 1 1,-5 0-147,-1 0 185,-1 2 0,0 0 0,0 2 0,0 1-1,-8 1-184,-6 1 282,0 3 0,0 1-1,-5 4-281,-55 15 532,1 5-1,-18 12-531,-41 18 570,-25 19-570,83-30 166,2 5-1,-21 19-165,-65 58 11,125-87-50,2 3 0,-13 18 39,54-49-8,0 1 0,2 0 0,-1 2 0,2-1 0,1 1 0,0 1 0,1 0 0,1 1 1,-5 13 7,12-24-1,-1 0 1,1 0-1,0 0 1,1 0 0,0 1-1,1-1 1,0 0-1,0 0 1,1 1 0,0-1-1,1 0 1,0 0-1,2 6 1,0-4 0,1 1 0,0-1 0,1 0 0,1 0 0,-1 0-1,2-1 1,-1 0 0,2-1 0,2 4 0,9 6 0,1 0 0,0-2 0,2 0 1,1-1-1,93 53 0,76 32 0,70 36 320,164 120-320,-322-186 278,75 67-278,-129-94 78,-2 3-1,-2 1 0,-3 3 0,5 10-77,-32-38 48,-1 0 0,-1 1 1,-1 0-1,2 9-48,-10-19 28,-1-1-1,-1 1 1,0 0 0,-1 0 0,0 1-1,-1-1 1,-1 1 0,0-1 0,-1 1-28,0 4 39,-2 1 1,0-1-1,-2 1 1,0-1 0,-1 0-1,-1-1 1,0 1-1,-1-1 1,-10 16-40,4-11 39,-1-1 1,-1-1-1,-1 0 0,-1-1 1,0-1-1,-2-1 1,0 0-40,-15 11 67,-1-2 1,-2-2-1,-33 19-67,5-9 136,-58 21-136,-8-7 164,-2-5 0,-1-7 0,-2-5 0,-18-4-164,66-13 304,-1-4 0,-1-3 0,-23-5-304,97-3 25,0-1-1,0-1 1,0 0 0,1-1-1,-1-1 1,1 0 0,0-1-1,0-1 1,-9-5-25,18 8-1,0 0 0,0-1 1,1 0-1,0 0 0,0 0 0,0 0 0,0-1 0,1 0 1,0 0-1,0 0 0,0-1 0,0 1 0,1-1 0,0 0 1,0 0-1,1 0 0,0 0 0,0-1 0,0 1 0,1 0 1,0-1-1,0 1 0,0-6 1,1 3-7,1-1 0,0 0 0,0 0 0,1 0 0,1 1 0,-1-1 0,2 1 0,-1 0 0,1 0 0,4-7 7,10-16-33,1 1-1,2 0 0,23-26 34,21-16-48,42-37 48,132-103-43,72-25-31,62-24 47,418-312 166,-427 287-81,-228 168-58,31-43 0,-72 60-58,38-57 58,-88 99-35,-2-1 1,20-42 34,-49 79 2,-2-1 1,-1 0 0,-1-1-1,-1 0 1,-1-1-1,1-10-1,-7 23 2,0 0 0,-1-1 1,0 1-1,-1 0 0,-1-1 1,0 1-1,-1 0 0,-1 0 1,-4-14-4,3 17-7,0 0-1,-1 0 1,0 0 0,-1 0 0,0 1 0,-1 0 0,0 0 0,0 1 0,-1 0 0,-1 0 0,-7-6 7,0 2-18,-1 2 1,0 0 0,0 1-1,-1 1 1,0 0 0,-1 2-1,0 0 1,0 1 17,-26-7-34,0 3 0,-1 1 1,-36-1 33,-62 1-35,0 8 0,-107 12 35,0 15-96,49 10-426,148-23-307,-30 12 829,59-16-531,1 1-1,-1 1 1,2 1-1,-1 2 532,17-10-450,0 1-1,0-1 1,0 2 0,1-1 0,-1 1-1,1 0 1,-3 4 450,7-7-529,1 0 0,-1 0 0,0 0 0,1 1 0,0-1 0,0 0 0,0 1 0,0-1 0,1 1 1,-1-1-1,1 3 529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08:46.4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1052 186 12160,'-6'-6'994,"1"0"1,-1-1 0,1 1-1,-3-8-994,7 14 45,1-1 0,0 0 0,0 0 0,0 1 0,0-1 0,0 0 0,0 0 0,0 1 0,0-1 0,0 0 0,0 0 0,0 1 0,0-1-1,0 0 1,0 0 0,1 1 0,-1-1 0,0 0 0,1 1 0,-1-1 0,0 0 0,1 1 0,-1-1 0,1 0 0,-1 1 0,1-1 0,-1 1 0,1-1 0,0 1 0,-1-1 0,1 1 0,-1 0 0,1-1 0,0 1-1,0-1-44,10-6 246,1 0-1,-1 1 0,1 0 1,0 1-1,1 1 0,10-4-245,57-13 506,1 3 0,1 3 0,61-2-506,-23 10 521,1 5 0,28 7-521,-43 3 883,55 12-883,-99-8 372,0 2 1,-1 3-1,8 5-372,-48-14 165,0 0-1,-1 2 1,6 4-165,-19-10 61,-1 0 1,1 1-1,-1-1 1,0 1 0,0 1-1,-1-1 1,0 1-1,0 0 1,0 0 0,2 4-62,-5-6 31,0-1 0,-1 1 1,1 0-1,-1-1 0,0 1 1,1 0-1,-2 0 1,1 0-1,0 0 0,-1 0 1,0 0-1,0 0 0,0 1 1,0-1-1,-1 0 1,0 3-32,-2 1 35,1 0 1,-1-1 0,-1 1 0,1-1 0,-1 0 0,0 0 0,-1-1 0,-2 4-36,-13 16 58,-2-2 0,-1 0-1,-1-1 1,-1-1 0,-27 18-58,-37 20-13,-21 6 13,-67 45-57,154-95 51,2 0 0,0 2 0,1 0 0,0 2 0,2 0 0,0 1 1,2 0-1,-14 24 6,22-32-10,1 1 0,1 1 0,0-1-1,0 1 1,2 0 0,0 1 0,0-1 0,2 1 0,0-1 0,0 1 0,2 0 0,0 0 0,1-1 0,0 1 0,1 0 0,2 3 10,11 35-47,2 0 1,3-1 0,15 27 46,-32-73 0,59 131 45,72 175 304,-104-231-93,-3 1 1,13 74-257,-33-122 232,-2 0 0,-1 1 1,-2-1-1,-2 1 0,-1 0 0,-4 23-231,2-36 69,-2 1 0,0-1 0,-2 0 0,0 0 0,-2-1 1,0 0-1,-1 0 0,-2-1 0,0-1 0,-3 4-70,-5 1 19,0-1-1,-1 0 1,-1-2-1,-1 0 0,-2-2 1,-1 1-19,-11 5 18,-2-1 1,-1-2 0,-40 17-19,-5-6 26,-1-3 0,-2-4 1,-85 14-27,21-12-343,-2-7 0,0-7-1,-31-6 344,118-8-1338,-1-4-1,1-2 1,-27-7 1338,52 3-2821,0-1 1,-15-7 2820,25 6-3341,0-2 0,0-2 0,-5-4 3341,-44-31-5205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08:47.0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8271 280 13824,'-111'-45'4511,"74"30"-3724,-1 1 0,-1 2 0,-19-2-787,31 7 231,-234-49 367,-30 8-598,51 14-75,-39 10 22,-48 14-38,-52 18-16,-52 24 70,-44 25 117,-34 23 267,-33 47 207,-23 43 316,199-36 625,-138 81-1495,218-76 1001,-251 168-1001,30 38 314,286-178-212,-9 22-102,103-72-16,4 6 0,1 10 16,27-20-16,6 4 0,-10 26 16,40-48 2,3 2 1,-26 71-3,47-85 16,3 1 0,5 2 0,0 12-16,15-46 5,2 1 0,3 0-1,2 1 1,2-1 0,2 1 0,3 0 0,2-1 0,5 16-5,1-16 13,3 0 0,2-1 0,2-1 0,3 0 0,2-2 1,1 0-1,3-2 0,10 11-13,6 6 57,4-2 0,2-1 0,50 47-57,-36-48 92,4-2 0,1-3 1,66 39-93,-36-34 124,2-5 1,3-4-1,20 4-124,30 4 259,3-6 0,51 5-259,18-6 543,151 13-543,-92-33 427,94-9-427,-72-18 309,103-21-309,363-66 166,9-47-129,-8-53-80,-26-41-37,-445 111-176,96-60 256,-126 39-357,80-63 357,-158 77-427,157-130 427,-223 145-192,-5-5 1,71-84 191,-112 102-72,-3-4 1,-4-3 0,23-48 71,-50 67-13,-5-1 0,-2-3-1,-5-1 1,7-28 13,-23 49 45,-2 0-1,-2-1 1,-4 0 0,-2-1 0,-1-32-45,-8 47 54,-1 1 1,-3-1 0,-2 1-1,-2 0 1,-2 1-1,-2 0 1,-3 1-1,-1 0 1,-2 1-1,-22-36-54,9 26 43,-2 2-1,-3 2 1,-2 1-1,-2 2 1,-2 2-1,-2 2 1,-2 1-1,-15-8-42,-17-8 4,-3 3-1,-2 4 1,-72-34-4,2 14-190,-3 6 1,-23 0 189,-363-98-1764,-13 38-1602,-4 23-3087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08:56.1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184 41 6144,'-7'2'838,"1"0"1,-1-1-1,1 1 0,-1-2 1,0 1-1,-2-1-838,-23 4 1663,19-1-1115,0 1 0,1 0 0,-1 1 0,-2 2-548,2-2 786,11-5-536,-1 1 0,1 0 0,0 0-1,-1 0 1,1 0 0,0 0 0,0 0 0,0 1-1,0-1-249,1 0 598,1-1-1,12-2 362,-5 0-761,68-9 1730,34 1-1928,36-4 270,-16 1 1634,122 5-1904,-280 9 1038,-15 4-1038,-24 1 290,-273 14-204,239-12-44,71-7-168,26-1-25,20-1 86,235-32 125,-140 16 321,0 5 0,55 3-381,-154 10 361,-17 1 29,-23 4-27,-112 13-64,-33-4-299,52-5 21,110-9-166,22 0 47,21-1-331,65-12-6269,-68 9 2884</inkml:trace>
  <inkml:trace contextRef="#ctx0" brushRef="#br0" timeOffset="1732.229">1842 97 128,'0'24'0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09:01.9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362 17 7552,'-20'1'2981,"-18"-1"-36,36 0-2658,0 0 0,0-1 1,0 1-1,0-1 0,-1 1 0,1-1 0,0 0 0,0 0 0,0 0 1,0 0-1,1 0 0,-1 0 0,0-1 0,-1 0-287,-6-2 1315,7 3-418,5 2 256,15 4-740,0-2-1,0 0 0,0-1 1,0-1-1,0-1 0,16-2-412,8 2 246,38 3 163,0 3 0,0 4 0,45 14-409,-100-19 729,-35-6 174,-29-2-668,-231-5-150,18 0 140,197 10-273,0 1-1,1 4 1,-33 8 48,71-11 0,15-2 27,11 0 26,52 2 154,-1-3 1,3-3-208,128-11 241,-12 0-97,-90 8 12,55-2 557,-434 10-740,282-3-158,-3 0-161,0 0 0,1 1 0,-5 1 346,11-2-394,1 1 1,-1-1 0,1 1 0,-1 0 0,1 0 0,-1 0-1,1 0 1,0 1 0,0-1 393,1-1-115,1 1 0,0-1 0,0 0 0,-1 0 0,1 0 0,0 0 0,0 0 0,0 1 0,-1-1 1,1 0-1,0 0 0,0 1 0,0-1 0,0 0 0,-1 0 0,1 1 0,0-1 0,0 0 0,0 0 0,0 1 0,0-1 0,0 0 0,0 0 0,0 1 0,0-1 0,0 0 0,0 0 1,0 1-1,0-1 0,0 0 0,0 1 0,0-1 0,0 0 0,0 0 0,0 1 0,0-1 0,0 0 0,1 1 115,13 10-6154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09:07.7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1490 215 8320,'-4'-8'912,"3"5"-666,1 1-1,-2 0 0,1-1 0,0 1 1,0 0-1,-1 0 0,1 0 1,-1 0-1,1 0 0,-1 0 0,0 0 1,0 0-246,-1 0 555,0-1 0,0 1 0,-1-1 0,1 1 1,0 0-1,-1 0 0,1 0 0,-1 1 0,0-1 0,-3 0-555,3 1 382,-7-1 529,0-1 1,0-1-1,1 1 0,-9-5-911,19 8 30,0 0-1,-1 0 1,1-1-1,-1 1 1,1 0 0,0 0-1,-1 0 1,1 0 0,0 0-1,-1-1 1,1 1-1,0 0 1,-1 0 0,1 0-1,0-1 1,0 1 0,-1 0-1,1-1 1,0 1-1,0 0 1,0-1 0,-1 1-1,1 0 1,0-1 0,0 1-1,0 0 1,0-1-1,0 1 1,0 0 0,-1-1-1,1 1 1,0 0-1,0-1 1,0 1 0,0-1-1,0 1 1,0 0 0,1-1-1,-1 1 1,0 0-1,0-1 1,0 1 0,0 0-1,0-1 1,0 1 0,1 0-1,-1-1 1,0 1-1,0 0 1,1-1 0,-1 1-1,0 0-29,3-2 93,-1 0-1,1 0 1,0 0 0,0 1-1,0 0 1,2-2-93,54-19 371,1 3-1,0 2 1,1 3 0,9 1-371,16 3 581,67-1-581,-106 10 406,44 4-406,-67 0 133,-1 1 0,1 0 0,-1 2 1,9 3-134,-26-7 47,-1 0 0,1 0 0,-1 1 0,0-1 0,0 1 0,0 0 0,0 1 0,0-1 0,-1 1 0,1 0 0,-1 0 0,3 4-47,-4-4 44,0 1 1,0 0-1,-1-1 0,0 1 0,0 0 1,0 0-1,-1 0 0,0 0 0,1 0 1,-2 0-1,1 0 0,-1 0 0,0 1 0,0 0-44,0 5 40,-1 0-1,-1 1 0,0-1 1,-1 0-1,0 0 0,0-1 1,-1 1-1,-1-1 0,0 1 0,0-1 1,-1-1-1,0 1 0,-1-1 1,-2 3-40,-18 19 23,-2-1 1,0-1 0,-12 7-24,19-17 18,-18 15 21,9-8-71,-3 5 32,26-24-31,1 2 0,-1-1-1,2 1 1,-1 0-1,1 0 1,-2 5 31,7-11-3,0 0 1,0 0-1,0 0 0,0 0 1,0 0-1,1 1 0,-1-1 1,1 0-1,0 0 0,0 1 1,0-1-1,1 0 0,-1 1 1,1-1-1,-1 0 0,1 0 1,0 0-1,0 0 0,1 0 1,-1 0-1,2 2 3,4 7-6,1-1 0,0 0 1,0 0-1,8 6 6,-6-6-1,46 53 46,-4 2 1,20 35-46,-61-85 24,-1 0-1,-1 0 1,-1 1 0,0 1-1,3 13-23,-9-26 22,-1 0-1,0-1 0,0 1 0,0 0 1,0 0-1,-1 0 0,0 1 1,0-1-1,0 0 0,-1 0 0,0 0 1,0 0-1,0 0 0,0-1 1,-1 1-1,0 0 0,0 0 0,0-1 1,-1 0-1,1 1 0,-1-1 0,0 0 1,-3 3-22,-4 3 59,-1 0 1,-1-1 0,1 0-1,-2-1 1,-12 6-60,-18 8 112,-7 1-112,23-12 24,-1-1-1,0-1 0,-1-2 1,1-1-1,-1-1 0,0-1 1,-2-1-24,-8-2-61,-1-1 0,1-3 0,0 0 0,-36-9 61,-18-8-1146,72 13-225,21 7 1340,0 0 0,0 0-1,0 0 1,0 0 0,0 0-1,1 0 1,-1 0 0,0 0-1,0 0 1,0 0 0,0-1-1,0 1 1,0 0 0,0 0-1,0 0 1,0 0 0,0 0 0,1 0-1,-1 0 1,0 0 0,0 0-1,0 0 1,0-1 0,0 1-1,0 0 1,0 0 0,0 0-1,0 0 1,0 0 0,0 0-1,0 0 1,0-1 0,0 1 0,0 0-1,0 0 1,0 0 0,0 0-1,0 0 1,0 0 0,0 0-1,0 0 1,0-1 0,0 1-1,0 0 1,0 0 0,-1 0-1,1 0 1,0 0 0,0 0 0,0 0-1,0 0 1,0 0 0,0-1-1,0 1 1,0 0 0,0 0-1,0 0 1,-1 0 0,1 0-1,0 0 1,0 0 0,0 0-1,0 0 1,0 0 0,0 0-1,0 0 1,-1 0 0,1 0 0,0 0-1,0 0 32,4-1-821,0-1-1,0 1 1,1 0-1,-1 1 0,0-1 1,3 1 821,10-2-2041,35-7-2684,9-5-155</inkml:trace>
  <inkml:trace contextRef="#ctx0" brushRef="#br0" timeOffset="400.063">2489 116 12800,'-12'-5'3437,"14"6"-290,23 8-825,9 0-1436,-3 0-517,1-1 0,0-1 0,1-2 1,1-2-370,112-1 601,8 0 124,-123 0-490,1 2 0,-1 1 1,26 7-236,-46-8 58,0-1 1,0 1-1,0 1 1,-1 0 0,0 0-1,0 1 1,0 1 0,-1 0-1,0 0 1,0 0 0,-1 1-1,3 3-58,-6-4 43,1 0 0,-1 0-1,0 1 1,-1 0 0,1 0-1,-2 0 1,1 0 0,-1 1-1,0-1 1,-1 1 0,0 0-1,0 0 1,-1-1 0,0 1 0,-1 7-43,0-2 38,-1-1 1,-1 1 0,0 0-1,-1-1 1,-4 12-39,-7 14 92,-6 10-92,14-33 13,-191 415 278,66-149-161,47-102-514,57-120-623,20-33-1648,7-27 2439,0 1-1,0 0 1,0 0-1,0-1 1,0 1-1,0 0 1,0-1-1,0 1 1,0 0 0,1 0-1,-1-1 1,0 1-1,0 0 1,1-1-1,-1 1 1,0-1-1,1 1 1,0 0 216,0 0-333,0-1 0,0 1 1,1-1-1,-1 0 1,0 1-1,1-1 0,-1 0 1,0 0-1,0 0 1,1 0-1,-1 0 0,0 0 1,1 0-1,-1 0 1,0-1-1,1 1 0,-1 0 1,0-1-1,0 1 1,1-1-1,-1 0 333,27-8-5173</inkml:trace>
  <inkml:trace contextRef="#ctx0" brushRef="#br0" timeOffset="783.33">3479 1400 12288,'-31'-26'6885,"31"25"-5915,0 1-500,0 0-220,0 0-26,0 0-16,9 3 827,-5-3-909,-1-1 0,0 0 0,0 0 0,0 0-1,0 0 1,0 0 0,0 0 0,0-1 0,0 1 0,0-1 0,-1 0 0,1 0 0,-1 0 0,1 0-1,-1-1 1,0 1 0,0-1 0,0 1 0,0-1 0,0 0 0,-1 1 0,1-1 0,-1 0-1,1 0 1,-1 0 0,0 0 0,-1-1 0,1 1 0,0 0 0,-1 0 0,0 0 0,0-1 0,0-1-126,0 4 37,0 1 1,0-1 0,0 1 0,0-1 0,0 1-1,0-1 1,0 0 0,-1 1 0,1-1-1,0 1 1,0-1 0,-1 1 0,1-1 0,0 1-1,-1-1 1,1 1 0,-1 0 0,1-1 0,-1 1-1,1-1 1,0 1 0,-1 0 0,1-1 0,-1 1-1,0 0 1,1 0 0,-1-1 0,1 1-38,-2 0 27,1 0 1,0 0 0,0 0-1,0 0 1,0 1 0,0-1-1,0 0 1,0 1-1,-1-1 1,1 0 0,0 1-1,0-1 1,0 1-1,0 0-27,-3 1 17,0 1-1,0 0 0,1 0 0,-1 1 0,1-1 0,-2 3-16,1-1-55,0 1 1,1 0 0,-1 1-1,1-1 1,0 1 0,1-1-1,0 1 1,0 0 0,0 0 0,1 0-1,0 0 1,0 0 0,1 0-1,0 0 1,0 0 0,1 4 54,4 2-759,-4-12 448,-1 0 0,1 0 0,-1-1 1,1 1-1,-1 0 0,1-1 0,0 1 0,0-1 1,-1 1-1,1-1 0,0 1 0,0-1 0,-1 0 0,1 1 1,0-1-1,0 0 0,0 1 311,2-1-1027,0 0 0,1 0 0,-1 0 0,0 0 0,0-1 0,0 1 0,0-1 1,0 1-1,2-2 1027,25-7-4800</inkml:trace>
  <inkml:trace contextRef="#ctx0" brushRef="#br0" timeOffset="1272.728">3902 219 11264,'-23'-32'3674,"22"31"-3551,0 0-1,1 0 0,-1 0 1,0 0-1,1 0 0,-1 0 1,1 0-1,-1 0 0,1 0 1,0 0-1,-1 0 0,1 0 1,0-1-1,0 1 0,0 0 1,0 0-1,0 0 0,0-1 1,0 1-1,0 0 0,0 0 1,0 0-1,1 0 0,-1-1 1,1 1-1,-1 0 0,1 0 1,-1 0-1,1 0 0,-1 0 1,1 0-1,0 0 0,0 0 1,-1 0-1,1 1 0,0-1 1,0 0-1,0 0 0,0 1 1,1-1-123,1-1 311,0 0 1,1 0-1,0 1 1,-1 0-1,1 0 0,0 0 1,0 0-1,-1 0 1,1 1-1,0-1 1,1 1-312,21-1 745,-1-2-1,1 0 1,3-3-745,36-5 742,-3 4-296,0 2 0,13 4-446,-53 1 74,1 1 1,-1 1-1,1 1 1,-1 2-1,0 0 1,0 1-1,18 8-74,-27-8 26,0 1-1,-1 1 1,0-1-1,-1 2 1,1 0-1,-2 0 1,1 1-1,-1 0 1,-1 1-1,0 0 1,0 0-1,-2 1 1,1 0-1,-1 1 1,-1-1-1,0 1 1,0 3-26,0-1 64,-1 1 1,-1 0 0,0 0-1,-1 0 1,-1 1 0,-1-1-1,0 1 1,-1-1 0,-1 1-1,0-1 1,-1 1-1,-1-1 1,0 0 0,-6 14-65,-2-2 88,-2 0 1,0 0-1,-2-1 1,-1-1-1,-2-1 1,-9 11-89,-38 42 214,-26 20-214,20-23 65,29-29-3,-60 68-89,86-94 18,1 0 1,1 1-1,1 1 0,-8 20 9,18-36 5,0 0 0,1 0 0,0 1 0,0-1 0,1 1 0,0 0-1,0-1 1,0 5-5,1-9 0,0 0 0,0 0 0,0 0 0,1 0 0,-1 0 0,1 0 0,-1 0 0,1 0 0,0 0 0,-1 0 0,1 0 0,0 0 0,0 0 0,1-1-1,-1 1 1,0 0 0,1-1 0,-1 1 0,0-1 0,1 0 0,0 1 0,-1-1 0,1 0 0,0 0 0,0 0 0,0 0 0,-1 0 0,1 0 0,2 0 0,12 3 21,0-1 0,0-1 0,0 0 1,1-2-1,-1 1 0,7-2-21,0 1 27,35-1 23,82 2 188,67 10-238,-163-6-106,0 1-1,0 3 0,-1 2 1,0 1-1,0 2 0,28 16 107,-12 0-1812,-22-10-1486,-2-3-4087,-31-16 1540</inkml:trace>
  <inkml:trace contextRef="#ctx0" brushRef="#br0" timeOffset="2007.514">487 2605 10368,'1'1'201,"-1"0"-1,0-1 1,0 1 0,1 0 0,-1 0 0,1 0 0,-1-1 0,1 1 0,-1 0 0,1 0-1,0-1 1,-1 1 0,1-1 0,0 1 0,-1 0 0,1-1 0,0 0 0,0 1 0,-1-1-1,1 1 1,0-1 0,0 0 0,0 1 0,0-1 0,-1 0 0,1 0 0,0 0 0,0 0 0,0 0-1,0 0 1,0 0 0,1 0-201,2 0 631,0 1 1,0-2-1,0 1 0,0 0 1,0-1-1,-1 0 0,4 0-631,39-14 1752,2 2-1,0 3 0,16-1-1751,148-12 743,-188 20-574,30-1-240,1 3 0,0 2 0,17 4 71,-21 1-3443,-1 2-3387,-31-4 1295</inkml:trace>
  <inkml:trace contextRef="#ctx0" brushRef="#br0" timeOffset="2456.623">1562 1982 10880,'-1'-1'297,"1"-1"0,-1 0 0,1 1 1,0-1-1,0 0 0,0 1 0,0-1 1,0 0-1,0 1 0,0-1 0,0 0 1,1 1-1,-1-1 0,1 1 0,-1-1 1,1 0-1,0 1 0,-1-1 1,1 1-1,0 0 0,0-1 0,0 1 1,0 0-1,0-1 0,1 1 0,-1 0 1,0 0-1,0 0 0,1 0 0,0 0-297,2-2 285,0 1 0,0 0 0,1 0-1,-1 0 1,1 1 0,0-1-1,-1 1 1,1 0 0,0 0 0,1 1-285,2-1 109,0 1 1,0 0-1,0 0 0,0 1 1,0 0-1,0 1 1,0 0-1,0 0 1,0 0-1,0 1 0,-1 0 1,1 1-1,-1 0 1,0 0-1,0 0 1,-1 1-1,1 0 0,-1 0 1,0 1-1,0 0 1,-1 0-1,0 0 1,0 1-1,0-1 1,-1 1-110,4 8 121,-1-1 0,0 1-1,-1 0 1,-1 0 0,0 1 0,-1 0 0,-1-1 0,-1 1 0,0 0 0,-1 6-121,0 5 180,-2 1-1,-1-1 0,-2 0 1,0 0-1,-8 24-179,-9 23 129,-4-1 1,-3-1-1,-2-2 0,-11 12-129,24-49 14,-2 1-50,2 2 0,0 3 36,15-34-6,0 0 1,0 0-1,1 0 1,0 0-1,0 0 1,0 1 0,1-1-1,0 5 6,0-8 0,0-1 1,0 1-1,1-1 1,-1 1-1,1-1 0,-1 1 1,1-1-1,-1 0 1,1 1-1,0-1 0,0 0 1,0 1-1,0-1 1,0 0-1,0 0 0,0 0 1,0 0-1,0 0 0,0 0 1,1 0-1,-1 0 1,0 0-1,1 0 0,-1-1 1,1 1-1,-1-1 1,0 1-1,1-1 0,-1 1 1,2-1-1,19 4 46,1-1 0,0-2 0,18 0-46,36 3 86,-34 1-185,70 6-178,-89-10-1970,0-1 1,3-2 2246,-2-2-4130,-22 3 3032,-1 0 0,1 0 0,-1 0 0,1-1 0,-1 1 0,1-1 0,-1 1 0,0-1 0,0 0 0,0 0 0,1-1 1098,10-9-4533</inkml:trace>
  <inkml:trace contextRef="#ctx0" brushRef="#br0" timeOffset="2935.311">2493 2086 13056,'15'-35'4202,"-14"34"-4092,-1 1-1,0-1 0,1 0 1,-1 0-1,0 0 1,0 0-1,1 1 1,-1-1-1,0 0 0,0 0 1,0 0-1,0 0 1,0 0-1,0 0 1,-1 0-1,1 1 1,0-1-1,0 0 0,-1 0-109,1 0 70,0 1 0,-1 0-1,1 0 1,-1 0 0,1 0-1,0 0 1,-1-1 0,1 1-1,-1 0 1,1 0 0,0 0-1,-1 0 1,1 0 0,-1 0-1,1 0 1,-1 1 0,1-1-1,0 0 1,-1 0 0,1 0-1,0 0 1,-1 0-1,1 1 1,-1-1 0,1 0-1,0 0 1,-1 1 0,1-1-1,0 0 1,0 0 0,-1 1-1,1-1 1,0 0 0,0 1-1,-1-1-69,-9 11 590,-1 0 0,2 0 0,-1 1 0,2 0 0,0 1-1,-1 2-589,-11 23 547,-8 21-547,21-43-2,0 0 1,1 0 0,1 1 0,0 0 0,-1 13 1,6-27 2,0 0-1,0 1 1,0-1-1,0 0 1,0 0-1,1 0 1,-1 0-1,1 1 1,0-1-1,0 0 1,0 0-1,1 0 1,-1-1-1,1 1 1,-1 0-1,1 0 1,0-1-1,0 1 1,0-1-1,0 0 1,1 0-1,-1 1 1,1-2-1,1 3-1,7 2 13,0 1-1,1-2 0,0 1 0,0-1 0,7 1-12,-13-4 5,21 7 3,89 35 10,-92-34-18,0 2 0,-1 1 0,15 10 0,-14-6 97,-1 2 1,-1 0-1,-1 1 0,-1 1 0,-1 1 0,0 1 0,-2 1 1,-1 0-1,12 24-97,-25-43 120,0 1 1,-1-1 0,0 1-1,0-1 1,0 1-1,-1 0 1,1 2-121,-2-6 34,1 0 1,-1 0-1,0 1 0,-1-1 1,1 0-1,0 0 0,0 0 1,-1 0-1,0 0 1,1 0-1,-1 0 0,0 0 1,0 0-1,0 0 0,0-1 1,0 1-1,0 0 0,0 0 1,-1-1-1,1 1 0,-1-1 1,0 1-35,-4 3 24,0-1 0,-1 0 1,0 0-1,1-1 1,-1 1-1,-1-2 0,1 1 1,0-1-1,-1 0 0,1 0-24,-22 3-25,-28 2 25,55-7 0,-39 4 3,-1-2 0,-12-2-3,39 0-624,0-2 0,-1 0 0,1 0 0,1-2 0,-1 1 0,0-2 0,1 0 0,0-1 624,12 5-396,0 0 0,1 0-1,-1 0 1,1 0 0,-1 0 0,1 0-1,-1 0 1,1 0 0,0-1 0,0 1-1,0-1 1,0 1 0,0-1 0,0 1 0,0-1-1,0 0 1,0 0 396,-4-13-5306</inkml:trace>
  <inkml:trace contextRef="#ctx0" brushRef="#br0" timeOffset="3282.884">2414 1991 11776,'-15'-4'3898,"12"4"-2287,3 0-465,1 0-79,57 7 2096,164-11-1828,-28 0-1215,-148 5-134,0 3 0,-1 1 0,9 4 14,-30-3-641,-1 1 0,0 0 1,-1 2-1,16 9 641,83 48-7018,-104-56 5559,38 23-3287</inkml:trace>
  <inkml:trace contextRef="#ctx0" brushRef="#br0" timeOffset="3644.737">3658 2711 10880,'-11'-3'1234,"9"3"-1028,0-1 1,0 1 0,0 0 0,1-1-1,-1 0 1,0 1 0,0-1 0,1 0-1,-1 0 1,1 0 0,-1 0 0,1 0 0,-1-1-1,1 1 1,-1 0 0,1-1 0,0 1-1,0-1 1,0 1-207,-3-5 1127,0 0 0,0 1 0,-1-1-1,1 1 1,-1 0 0,0 1 0,-3-2-1127,8 5 656,4 12 395,-3-10-1037,-1-1 0,1 0 0,0 1 0,-1-1 1,1 0-1,0 0 0,0 1 0,-1-1 1,1 0-1,0 0 0,0 0 0,-1 0 1,1 0-1,0 0 0,0 0 0,-1 0 1,1 0-1,0 0 0,0 0 0,-1-1 0,1 1 1,0 0-1,-1 0 0,1-1 0,0 1 1,-1 0-1,1-1 0,0 1 0,-1-1 1,1 1-1,0-1-14,20-21 318,-15 15-224,4-3 51,10-12 686,-19 18-441,-4 6-116,-8 9-74,3 3-372,0 0 1,1 1 0,1-1-1,0 1 1,1 1 0,1-1 0,0 1-1,-1 15 172,3 4-3756,4-11-2045,2-13 527</inkml:trace>
  <inkml:trace contextRef="#ctx0" brushRef="#br0" timeOffset="3982.719">4196 2003 11392,'-1'-4'812,"0"0"1,0 0 0,1 0 0,-1 0-1,1 0 1,0 0 0,0-3-813,0 2 1212,0 5 500,-5 9 426,-11 21-1193,1 1 0,2 1 0,1 0 0,1 0 1,-5 31-946,15-57 29,0 0-1,0 0 1,1-1 0,0 1 0,0 0 0,0 0 0,1 0 0,0 0 0,0 0 0,1-1 0,-1 1 0,3 5-29,-2-7 19,0-1-1,0 1 0,0 0 1,1-1-1,-1 0 0,1 1 1,0-1-1,0 0 0,0 0 0,0 0 1,0-1-1,1 1 0,-1-1 1,1 0-1,0 0 0,0 0 1,0-1-1,1 2-18,14 2-58,0-1 1,0 0 0,0-2-1,0 0 1,0-1 0,0 0 0,1-2-1,5-1 58,-15 1-1558,1-1 0,-1-1 0,0 0 0,0 0 0,0-1 0,0 0 1,0-1-1,2-1 1558,7-10-5088</inkml:trace>
  <inkml:trace contextRef="#ctx0" brushRef="#br0" timeOffset="4321.042">4625 1892 14592,'3'-11'4097,"-2"8"-1329,-2 10-162,-34 130 669,9-21-2890,-1-2 67,-4 62-452,20-46-17,-4 24-584,10-118-387,-2-1-1,-1 1 0,-4 6 989,6-25-1441,-1 0-1,0-1 1,-1 0-1,-1 0 1,-1 0-1,0-1 1,-9 9 1441,-8 3-4901</inkml:trace>
  <inkml:trace contextRef="#ctx0" brushRef="#br0" timeOffset="4691.578">46 3556 10368,'-12'-7'947,"9"5"-654,0 1 1,-1-2 0,1 1 0,0 0 0,0-1 0,0 1-1,0-1-293,2 2 99,0-1 0,0 1 0,0-1-1,0 1 1,1-1 0,-1 1 0,0-1-1,1 0 1,-1 1 0,1-1 0,0 0-1,0 1 1,-1-1 0,1 0 0,0 1-1,0-1 1,0 0 0,1 1 0,-1-2-99,1-3 209,0 0 1,1-1-1,0 1 1,0 0-1,0 0 1,0 0-1,1 1 1,0-1-1,1 1 1,-1-1-1,1 1 1,0 0-1,0 0 1,1 0-210,2-3 227,1 1 0,1 0 1,-1 0-1,1 1 1,0-1-1,0 2 0,9-5-227,-12 8 91,-1 0 1,1 0-1,-1 0 0,1 1 0,0-1 1,0 1-1,0 1 0,-1-1 0,1 1 1,0 0-1,0 0 0,0 1 0,0 0 0,0 0 1,2 1-92,7 3 271,-2 1 1,1 1-1,-1 0 0,0 0 1,0 2-1,-1-1-271,5 4 371,1-1 0,1 0 0,9 3-371,-8-7 229,-1 0 0,2-1 0,-1-2 0,6 1-229,23 2 668,21-1-668,15-3 736,10-3-736,146-17 699,78-18-44,69-14 7,955-86 1007,-61 90-1280,-914 45-293,-52 7 38,-55 0 31,-48 0-53,-99-4-56,134 7-139,-210-6-429,-29-2 45,-8 0-229,-13-1-1250,-46-6-5056,8 0 618,9 3 1019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09:21.4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1991 583 8064,'23'-54'4594,"8"-9"-4594,-30 60 72,1-1 129,0 0 0,0 0 0,0 0-1,-1-1 1,0 1 0,0 0 0,0-1 0,0 1-1,-1-1 1,0 1 0,1-1 0,-2 1 0,1-1-201,-1 0 201,0-1-1,-1 1 1,0 0 0,0 1 0,0-1 0,0 0-1,-1 0 1,1 1 0,-1 0 0,-2-2-201,-2-3 147,0 0 1,-1 1 0,0 0-1,0 1 1,-1-1 0,0 1-1,0 1 1,-1 0 0,0 0-1,-2 0-147,-12-4 190,1 0-1,-2 2 1,1 1-1,-4 0-189,-24-4 199,0 3 0,-1 2 0,0 2 0,-1 2 0,-9 3-199,-58 7 813,-93 20-813,-12 15 614,161-26-305,1 3 0,-32 15-309,11 3 365,1 4-1,3 3 1,-66 50-365,116-74 102,2 2 0,0 1 1,2 1-1,0 1 0,2 1 1,-11 17-103,24-26 38,0-1 1,1 2 0,1 0-1,1 0 1,0 0 0,2 1 0,0 1-1,1-1 1,1 1 0,1 0 0,-1 17-39,4-22 22,1 1 1,0-1 0,1 1 0,1-1 0,0 0 0,1 1 0,1-1 0,1 0 0,0-1 0,1 1 0,3 5-23,1-2 53,1-1 0,0 0 0,2-1 1,0 0-1,0-1 0,2 0 0,0-1 1,6 4-54,9 4 135,0 0 0,1-2 0,1-2 0,20 10-135,3-4 297,1-1 1,26 6-298,24 1 360,2-4 0,7-3-360,46 1 480,1-7 1,72-4-481,-22-12 804,141-20-804,-130-5 731,73-22-731,-168 18 267,-1-5-1,118-47-266,-114 27 160,14-15-160,-88 39 20,-1-3-1,-2-2 1,-1-2 0,25-24-20,-51 36 12,-2-1 0,0-1 0,-1-1 0,-2-1 1,-1-1-1,-1-1 0,-1-1 0,7-18-12,-16 27 11,-1 0-1,-1-1 1,-1 0 0,-1-1-1,-1 1 1,-1-1 0,-1 0-1,-1-1 1,-1 1 0,-1 0-1,-1 0 1,-1-1 0,-2 1-1,0 0 1,-1 1 0,-1-1-1,-1 1 1,-1 0 0,-1 1-1,-1 0 1,0 0 0,-12-14-11,5 10-8,-1 2 1,-2 0-1,0 1 1,-1 1-1,-1 1 1,-1 1-1,-1 2 1,-1 0-1,0 1 1,-15-6 7,-9-2-44,-1 2 1,0 2-1,-2 2 0,0 3 0,-29-4 44,-10 3-135,0 5-1,0 3 0,-1 4 0,-77 8 136,34 6-825,1 6 0,1 7 0,-2 5 825,-45 22-2336,149-41 1040,1 2 0,1 1 0,0 1 0,1 2 0,0 1 0,1 0 0,-6 7 1296,-42 41-5706</inkml:trace>
  <inkml:trace contextRef="#ctx0" brushRef="#br0" timeOffset="1285.9">734 1106 9472,'5'-16'4008,"0"-1"-1,2-10-4007,-7 26 68,1 1 0,-1-1 0,0 0-1,0 0 1,0 1 0,0-1-1,1 0 1,-1 0 0,0 0-1,0 1 1,0-1 0,-1 0-1,1 0 1,0 0 0,0 1-1,0-1 1,-1 0 0,1 0-1,0 1 1,-1-1 0,1 0 0,0 1-1,-1-1 1,1 0 0,-1 1-1,1-1 1,-1 1 0,1-1-1,-1 0 1,0 1 0,1 0-1,-1-1 1,0 1 0,1-1-1,-1 1 1,0 0 0,0-1-1,1 1 1,-1 0 0,0 0-1,0 0 1,0-1 0,1 1 0,-1 0-1,0 0 1,0 0 0,1 0-1,-2 1-67,-1-1 77,0 0 0,0 1 0,0 0 0,0-1-1,0 1 1,0 0 0,1 1 0,-1-1 0,0 0-1,1 1 1,-1 0 0,-1 0-77,-3 5 99,1 0 0,0 0 1,0 1-1,1 0 0,0 0 0,0 0 0,0 0 1,1 1-1,1-1 0,0 1 0,0 0 0,0 0 1,1 1-1,1-1 0,-1 0 0,1 1 0,1-1 1,0 1-1,0-1 0,1 1-99,-1-8 33,1 1 1,-1-1-1,0 1 1,1-1 0,0 1-1,-1-1 1,1 0-1,0 1 1,0-1-1,0 0 1,1 0-1,-1 0 1,1 0-1,-1 0 1,1 0-1,-1 0 1,1 0-1,0 0 1,0-1-1,0 1 1,0-1-1,0 0 1,0 1-1,1-1 1,-1 0-1,0 0 1,0 0-1,1-1 1,-1 1-1,1-1 1,-1 1-1,1-1 1,-1 0-1,1 0 1,-1 0-1,1 0 1,-1 0-1,1 0-33,7-2 118,-1 0 0,1 0 1,-1-1-1,1-1 0,-1 1 0,0-1 0,0-1 0,-1 0 0,1 0-118,7-5 211,-2 0 0,0 0 0,0-2 0,-1 0 0,0 0 0,-1-1 0,0 0 0,-1-1-1,8-14-210,-17 26 26,-1 0 0,0-1-1,0 1 1,0 0 0,-1 0-1,1-1 1,0 1-1,-1 0 1,1-1 0,-1 1-1,0-1 1,0 1-1,0 0 1,0-1 0,0 1-1,-1-1 1,1 1-1,-1-1-25,0 0 21,0 0-1,-1 0 0,1 0 1,-1 1-1,0-1 0,0 0 1,0 1-1,0-1 0,0 1 1,0 0-1,-1 0 0,1 0 1,-3-2-21,-1 0-3,-1 0 0,1 1 0,-1 0 0,1 0 0,-1 0 0,0 1 0,0 0 0,0 1 0,-1-1 0,1 1 0,0 0 0,0 1 0,-1 0 0,1 0 0,0 1 0,-1 0 0,1 0 0,0 0 0,0 1 0,0 0 0,-4 2 3,5-1-17,-1-1 1,1 1-1,0 1 0,0-1 0,0 1 0,0 0 1,1 0-1,-1 1 0,1 0 0,0 0 1,0 0-1,1 1 0,0-1 0,0 1 0,0 0 1,1 0-1,-1 0 0,1 1 0,1-1 0,-1 1 1,1 0-1,0 2 17,0-1 7,1 1 0,0-1 0,1 0 0,0 0 0,0 0 0,1 0 0,0 0 0,0 0 1,1 0-1,0 2-7,-1-7 16,0 0 1,0-1 0,0 1-1,0-1 1,1 1-1,-1-1 1,1 0 0,-1 0-1,1 1 1,0-1 0,0 0-1,0 0 1,0-1 0,0 1-1,0 0 1,1-1-1,-1 1 1,1-1 0,-1 0-1,1 0 1,-1 0 0,1 0-1,-1 0 1,1 0 0,0-1-1,0 1 1,-1-1 0,1 0-1,0 0 1,0 0-1,2 0-16,2-1 34,1-1-1,-1 1 0,1-1 0,-1 0 0,0-1 0,0 0 1,0 0-1,0 0 0,0-1 0,-1 0 0,5-4-33,10-8 195,-1-2-1,12-13-194,-27 27 36,-4 3-29,9-9 53,0 0 0,0-1 0,-1 0 0,6-11-60,-13 19-7,0 0 0,0 0 0,0-1-1,-1 1 1,0 0 0,0-1 0,0 1-1,0-1 1,0 0 0,-1 1 0,0-1 0,1 0-1,-1 1 1,-1-1 0,1 0 0,0 1 0,-1-1-1,0 1 1,0-1 0,0 1 0,-1-3 7,-1 0 5,-1-1-1,0 0 1,-1 1 0,0 0-1,0 0 1,0 0 0,-1 0 0,1 1-1,-1 0 1,0 0 0,-1 1 0,1 0-1,-1 0 1,0 0 0,0 1 0,0 0-1,-1 0 1,1 1 0,-1 0 0,1 0-1,-1 1 1,0 0 0,1 0 0,-1 1-1,0 0 1,0 1 0,-3 0-5,-2 1-15,0 1 1,0 1-1,0 0 0,0 1 1,1 1-1,0-1 1,0 2-1,1 0 0,0 0 1,-3 3 14,7-5-18,0 1 1,1 0-1,0 0 1,0 1-1,0-1 0,1 1 1,-1 0-1,2 1 1,-1-1-1,1 1 1,0 0-1,1 0 1,0 1-1,0-1 1,1 0-1,0 2 18,1-6-1,1 0-1,-1 0 1,1 0-1,0 0 1,0 1-1,1-1 1,-1 0-1,1 0 1,0 0 0,0 0-1,0 0 1,1 0-1,-1 0 1,1 0-1,0-1 1,0 1-1,1-1 1,-1 1-1,1-1 1,0 2 1,1-2 11,-1 0 0,1 0 0,0 0 0,-1-1 1,1 1-1,0-1 0,1 0 0,-1 0 0,0-1 0,1 1 0,-1-1 0,1 0 0,-1 0 0,1 0 0,-1 0 1,1-1-1,0 0 0,2 0-11,5-1 11,0-1 1,0 0 0,0 0-1,-1-2 1,1 1-1,-1-1 1,0-1-1,4-2-11,21-12 331,27-19-331,-59 35 30,9-4 42,-1-2-1,0 0 0,-1 0 1,0-1-1,8-8-71,-18 17 6,0 0 0,0-1 0,1 1 0,-1-1 0,0 1 0,0 0 0,-1-1 0,1 1 0,0-1-1,0 0 1,-1 1 0,1-1 0,-1 0 0,0 1 0,1-1 0,-1 0 0,0 0 0,0 1 0,0-1-1,0 0 1,0 0 0,0 1 0,-1-1 0,1 0 0,0 1 0,-1-1 0,0 0 0,1 1 0,-1-1-1,0 1 1,0-1 0,0 1 0,0-1 0,0 1-6,-2-2 6,0 0 0,1 1 1,-2 0-1,1-1 0,0 1 0,0 1 0,-1-1 1,1 0-1,-1 1 0,0-1 0,1 1 0,-1 0 0,0 1 1,1-1-1,-2 0-6,-6 1-20,-1-1 0,1 1 1,-1 1-1,1 0 0,-1 1 1,1 0-1,0 0 0,0 1 1,0 1-1,0 0 0,0 1 1,1-1-1,-1 2 0,2 0 1,-1 0-1,-1 2 20,2-2-18,0 1 0,1 1 0,0-1 0,0 1 0,1 1 0,0-1 0,0 1 0,1 0 0,0 1 0,1 0 0,0 0 0,1 0 0,0 0 0,0 1 0,1-1 0,-2 10 18,5-17 2,-1 0-1,1-1 1,0 1 0,0-1-1,0 1 1,0 0-1,1-1 1,-1 1 0,1-1-1,-1 1 1,1-1 0,0 1-1,0-1 1,0 0-1,0 1 1,0-1 0,1 0-1,-1 0 1,1 0 0,-1 0-1,1 0 1,0 0-1,0 0 1,0 0 0,0-1-1,0 1 1,0-1 0,0 1-1,1-1 1,-1 0-1,0 0 1,1 0 0,-1 0-1,1-1 1,-1 1 0,1-1-1,0 1 1,-1-1-1,1 0 1,-1 0 0,1 0-1,0 0 1,-1 0-1,1-1 1,-1 1 0,1-1-2,7-2 33,0 0 1,0 0 0,0-1 0,-1-1-1,0 0 1,0 0 0,0 0 0,0-1-1,6-6-33,-4 2 62,0 0-1,-1 0 1,0-1-1,0 0 0,-1 0 1,5-11-62,-12 20 16,-1-1-1,1 0 1,-1-1 0,0 1 0,0 0 0,0 0-1,0 0 1,0-1 0,-1 1 0,1 0 0,-1-1 0,0 1-1,0-1 1,0 1 0,-1 0 0,1-2-16,-1 3 0,0-1 0,0 1 0,0-1-1,0 1 1,0 0 0,0-1 0,0 1 0,-1 0 0,1 0 0,-1 0 0,0 0-1,0 0 1,0 0 0,1 1 0,-2-1 0,1 1 0,0-1 0,0 1 0,0 0 0,-1-1-1,0 1 1,-2-1-7,0 1 0,0-1 0,1 1 0,-1 0 0,0 0 0,0 1 0,0-1 0,0 1 0,0 0-1,0 1 1,0-1 0,0 1 0,0 0 0,-5 2 7,4-1-19,-1 0 1,0 1-1,1 1 0,0-1 0,0 1 1,0 0-1,0 0 0,0 0 0,1 1 1,-2 2 18,2-2-12,0 0 0,1 1 0,-1-1 0,1 1 0,0 0 0,1 0 0,0 0 0,-1 0 0,2 1 0,-1-1 0,1 1 0,0 0 1,1-1-1,-1 1 0,1 0 0,1 0 0,-1 0 0,1 0 0,1 0 0,-1 0 0,1 0 0,1 2 12,-2-7 3,1 0 1,-1 0-1,1 0 1,-1-1-1,1 1 1,0 0-1,0-1 0,0 1 1,0-1-1,0 1 1,1-1-1,-1 1 0,0-1 1,0 0-1,1 1 1,-1-1-1,1 0 0,-1 0 1,1 0-1,0 0 1,-1-1-1,1 1 0,0 0 1,0-1-1,0 1 1,-1-1-1,1 0 0,0 1 1,0-1-1,0 0 1,0 0-1,0 0 0,-1 0 1,1-1-1,0 1 1,0 0-1,0-1 0,0 0-3,7-1 31,-1-1 1,1 0-1,-1-1 0,0 0 0,0 0 0,-1 0 0,4-4-31,2-1 70,0-1 0,-1-1 0,-1 0-1,4-4-69,-10 9 34,0 1 0,-1-1 0,1-1 0,-1 1 0,-1-1 0,1 1 0,-1-1 0,0 0-1,-1 0 1,1-2-34,-2 7-2,-1 1 0,1-1-1,-1 0 1,0 0-1,0 0 1,1 0-1,-1 0 1,0 0 0,-1 0-1,1 0 1,0 1-1,-1-1 1,1 0 0,-1 0-1,1 0 1,-1 0-1,0 1 1,0-1-1,1 0 1,-1 1 0,-1-1-1,1 0 1,0 1-1,0 0 1,-1-1 0,1 1-1,0 0 1,-1-1-1,1 1 1,-1 0-1,0 0 1,1 0 0,-1 0-1,0 1 1,0-1-1,1 0 1,-1 1 0,0-1-1,-1 1 3,-3-1-10,0 0 0,0 0 0,0 1 0,0 0 1,0 0-1,0 1 0,1-1 0,-1 1 0,0 0 0,0 1 0,0 0 0,-1 0 10,-1 1-25,1 1-1,-1 0 1,1 1-1,-4 2 26,9-6 0,0 0-1,0 0 0,1 1 1,-1-1-1,0 1 1,1-1-1,-1 1 1,1 0-1,-1-1 1,1 1-1,0 0 0,0 0 1,0 0-1,0 0 1,0 0-1,0 0 1,1 1-1,-1 1 1,1-4 1,0 1-1,0-1 1,0 0-1,0 1 1,1-1 0,-1 1-1,0-1 1,0 0-1,1 1 1,-1-1 0,0 1-1,1-1 1,-1 0-1,0 0 1,1 1 0,-1-1-1,0 0 1,1 1-1,-1-1 1,0 0 0,1 0-1,-1 0 1,1 0-1,-1 1 1,1-1 0,-1 0-1,1 0 1,-1 0-1,0 0 1,1 0 0,0 0-1,15 1-37,-13-1-14,33-4-3610,-29 3 1895,1 0 0,-1 0 0,1 1 0,0 0 0,1 0 1766,19 7-6223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09:18.8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1530 855 9984,'-7'-40'3285,"6"37"-2973,1 1 1,-1-1-1,1 0 0,0 1 1,0-1-1,0 1 1,0-1-1,0 1 0,1-1 1,-1 1-1,1-1 0,0 1 1,-1-1-1,1 1 0,0-1 1,1 1-1,-1 0 1,0 0-1,1 0 0,-1 0 1,1-1-313,-2 3 88,0 0 0,0-1 0,1 1 0,-1 0 0,0-1 0,1 1 0,-1 0 0,0-1 1,1 1-1,-1 0 0,0 0 0,1 0 0,-1-1 0,0 1 0,1 0 0,-1 0 0,1 0 0,-1 0 1,1 0-1,-1 0 0,0 0 0,1-1 0,-1 1 0,1 0 0,-1 0 0,0 1 0,1-1 0,-1 0 0,1 0 1,-1 0-1,1 0-88,0 1 96,-1-1 0,1 1 0,0-1 0,0 1 0,-1-1 0,1 1 0,0 0-1,0-1 1,-1 1 0,1 0 0,-1 0 0,1 0 0,-1-1 0,1 1 0,-1 0-96,3 6 156,-1 0 0,0-1-1,0 1 1,-1 0 0,0 0-1,0 0 1,0 0 0,-1 2-156,2 12 274,9 141 1764,-7 22-2038,-12 166 789,-28 448-274,19-454-444,12-138-2092,6-213 597,0-1 1,0 1-1,1-1 0,1-2 1424,3-16-2241,3-28-3454</inkml:trace>
  <inkml:trace contextRef="#ctx0" brushRef="#br0" timeOffset="354.964">2145 995 10880,'1'-24'1348,"-1"15"-795,1 0 1,0 0-1,0 0 0,1 0 0,0 0 1,0 0-1,3-5-553,1-2 1981,0 1 0,5-8-1981,-8 18 453,0 0-1,-1 1 0,1-1 0,1 1 1,-1 0-1,1 0 0,-1 0 0,1 0 1,0 1-1,2-1-452,-5 3 35,-1 1 1,1-1-1,-1 1 0,1 0 0,-1-1 1,1 1-1,0 0 0,-1 0 1,1 0-1,0-1 0,-1 1 1,1 0-1,0 0 0,-1 0 1,1 0-1,0 0 0,0 0 0,-1 0 1,1 0-1,0 1 0,-1-1 1,1 0-1,-1 0 0,1 0 1,0 1-1,-1-1 0,1 0 0,0 1 1,-1-1-1,1 1 0,-1-1 1,1 1-1,-1-1 0,1 0 1,-1 1-1,0 0 0,1-1 1,-1 1-1,1-1 0,-1 1 0,0 0 1,0-1-1,1 1 0,-1-1 1,0 1-1,0 0 0,0-1 1,0 1-1,0 0 0,0 0-35,3 14 230,-1 0-1,0 0 0,-1 0 0,-1 0 1,-1 14-230,0-4 181,-37 446 1295,22-316-1224,-10 85-254,-20 233 495,39-335-1963,7 1 1,9 59 1469,-8-190-401,-1-1-274,0 0 0,1-1 0,0 1 0,0-1 0,1 1-1,0-1 1,0 1 0,0-1 0,1 0 0,0 1 675,18 18-6143</inkml:trace>
  <inkml:trace contextRef="#ctx0" brushRef="#br0" timeOffset="703.421">2654 2579 12928,'-4'2'944,"-21"11"2761,24-13-3541,0 1-1,0 0 1,0-1-1,0 1 1,0 0-1,1 0 1,-1 0-1,0-1 1,0 1-1,0 0 1,1 0-1,-1 0 1,1 0-1,-1 1 1,1-1-1,-1 0 1,1 0-1,-1 0 1,1 0-1,0 2-163,0-3 704,0 0 27,13-12 1354,5-9-1049,0-1-1,-2-1 1,5-8-1036,-15 23 1336,-12 16-1276,1 1 0,0 0 1,0 0-1,1 1 0,0 0 0,-1 5-60,3-8-854,0 0 0,1 0-1,0-1 1,1 6 854,0-6-2107,0 0 1,0-1-1,1 1 0,0 0 1,2 5 2106,1 5-5205</inkml:trace>
  <inkml:trace contextRef="#ctx0" brushRef="#br0" timeOffset="1266.152">3488 1193 13184,'9'-30'1848,"-2"7"257,-1 0 0,3-22-2105,-7 32 392,0 6-39,-1-1-1,-1 1 0,1 0 1,-1-1-1,0 1 1,-1-6-353,1 12 89,-1-1 0,1 1 1,0 0-1,0-1 0,-1 1 1,1-1-1,0 1 0,-1-1 1,0 1-1,1 0 0,-1 0 1,0-1-1,0 1 0,1 0 1,-1 0-1,0 0 0,0 0 1,0 0-1,-2-1-89,2 1 78,0 1 1,0-1-1,-1 1 0,1-1 1,0 1-1,0 0 0,-1-1 1,1 1-1,-1 0 0,1 0 1,0 0-1,-1 0 0,1 0 1,0 1-1,-1-1 0,1 0 0,-1 1-78,-4 1 130,0 0-1,0 1 1,0 0-1,0 0 0,1 1 1,-1-1-1,1 1 1,-1 2-130,-28 24 88,2 2 1,2 2-1,1 1 1,1 1-1,-13 24-88,33-47-10,0 0 0,1 0-1,0 1 1,-2 10 10,7-18-4,0 0 0,1 0 0,-1 1-1,1-1 1,1 1 0,-1-1 0,1 0 0,1 1 0,-1-1 0,1 1 0,0-1 0,1 2 4,3 11-18,2-1 1,0 1 0,1-1-1,1-1 1,2 3 17,14 22-79,17 18 79,-3-10 55,2-2-1,12 7-54,-17-18-27,-1 1-1,-2 2 1,22 35 27,-28-29 177,-1 0 0,9 29-177,-25-51 217,-1 2-1,0-1 1,-3 1-1,0 0 1,-1 1-1,-1 1-216,-4-14 120,0-1 0,0 1 1,-1-1-1,-1 1 0,0-1 0,-1 0 0,0 0 0,-1 0 0,-1 0 1,0-1-1,-1 1 0,0-1 0,-5 7-120,-9 11 174,-2 0-1,-1-1 1,-1-2-1,-12 10-173,15-16 28,0-1 1,-2-1-1,-1-1 1,0 0-1,-21 9-28,33-20 3,-1 0 0,-1-1-1,1-1 1,-1 0 0,0-1 0,0-1 0,0 0 0,0 0 0,0-2-1,-1 0 1,1 0 0,-11-2-3,18 0-6,1 0-1,-1 0 1,1-1-1,-1 0 1,1 0 0,0 0-1,0-1 1,0 0-1,0 0 1,0 0 0,1-1-1,0 0 1,-2-1 6,5 2-6,-1 1 1,1-1-1,0 1 0,-1-1 1,1 0-1,0 0 0,1 0 1,-1 0-1,0 0 1,1 0-1,0 0 0,0-1 1,0 1-1,0-1 0,0 1 1,1 0-1,-1-1 1,1 1-1,0-1 0,0 1 1,1-1-1,-1 1 0,0-1 1,1 1-1,1-3 6,4-11-24,1 0 0,0 0 0,2 1 0,4-7 24,10-18-32,33-63-96,15-16 128,26-27-53,6-13 101,-7-6 0,24-66-48,-62 99 112,22-81-112,-67 174 25,-2 0 0,-1-1 1,-2 0-1,0-18-25,-7 47 19,-1 1 0,1-1 0,-2 1 0,0 0 0,0-1 0,-3-6-19,3 14 1,0-1 0,-1 1 0,1 0 0,-1 0-1,0 0 1,0 0 0,-1 0 0,1 0 0,-1 1-1,0-1 1,0 1 0,0 0 0,0 0 0,-1 0-1,1 0 1,-1 0 0,-1 0-1,-3-1-61,1 1 0,-1-1-1,0 2 1,0-1 0,0 1-1,0 0 1,-1 1 0,1 0 0,0 0-1,-1 1 1,1 0 0,-6 1 61,-15 2-1531,0 1 0,1 2 0,0 0 1531,23-4-508,2-2-57,0 0 0,0 1 1,0 0-1,0 0 0,0 0 0,0 0 1,0 0-1,0 1 0,0-1 1,1 1-1,-1 0 0,-1 1 565,4-2-511,-1 0-1,1-1 0,0 1 1,-1 0-1,1 0 1,0 0-1,0 0 1,-1 0-1,1 0 0,0 0 1,0 0-1,0 0 1,0 1 511</inkml:trace>
  <inkml:trace contextRef="#ctx0" brushRef="#br0" timeOffset="1770.397">3506 606 10752,'-25'-58'5994,"-10"-37"-5994,28 73 371,-1 1 1,-1 1-1,-1 0 0,-1-2-371,5 13 48,0 0-1,-1 0 1,0 0 0,-1 1 0,0 0-1,0 0 1,-1 1 0,-6-4-48,-13-7 129,0 1-1,-1 2 1,-1 1 0,0 1 0,-1 1-1,-12-1-128,-14-3 296,-1 4-1,0 1 0,-11 3-295,-28 0 420,-1 4-1,1 5 1,-1 4-1,1 4 1,-8 6-420,-21 8 403,1 6 0,2 6 0,-76 33-403,49-9 424,2 6 0,-134 83-424,166-78 303,4 6 0,-75 67-303,120-85 118,3 3 0,2 2 0,3 3-1,-38 58-117,45-47 52,3 2 0,3 1 0,5 3 0,-12 35-52,29-56 17,3 2 0,2 0 0,3 1 0,3 1 0,2 0 0,2 27-17,7-44 7,2 0 1,2 0 0,3-1 0,1 1 0,3-1 0,1 0 0,3-1 0,13 30-8,-8-33 27,1-2-1,3 0 1,1-1 0,2-2 0,2 0-1,1-2 1,2-1 0,2-1 0,2 0-27,23 17 98,2-3 1,1-3-1,3-2 1,2-3-1,1-3 1,13 2-99,28 9 206,2-5 1,2-4-1,82 16-206,-51-22 229,1-6 0,1-6 0,20-6-229,-52-10 211,0-4 0,0-6 0,0-4 0,47-13-211,-28-4 227,-1-5 0,-2-6 0,-1-5 1,-2-6-1,5-8-227,0-10 241,-3-5 0,-4-6 1,-2-5-1,51-49-241,-96 67 62,-2-3-1,-4-3 1,-2-4 0,-4-2-1,-3-3 1,27-49-62,-50 64 20,-3-1 1,-2-2 0,-4-1-1,0-9-20,-10 19 15,-2 0 0,-3-2 1,-3 0-1,-2 0 0,-2-15-15,-4 13-20,-2 1 0,-3-1 0,-3 1 0,-3 0 0,-2 1 1,-2 0-1,-8-16 20,6 32-33,-1 0 0,-3 1 0,-1 1 0,-2 1 0,-2 1 0,-1 0 0,-2 2 0,-2 1 0,-1 1 0,-3 0 33,-5 0-45,-1 1 1,-2 2 0,-1 1 0,-10-3 44,-9-2-67,-3 2 0,-51-20 67,-13 6-276,-3 5-1,-125-25 277,-375-45-3347,-6-2-7519,400 54 4955,234 60 5865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09:36.3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700 193 5376,'2'-1'1834,"6"-2"-1482,0 0 0,0-1 0,0-1 0,0 1 0,-1-1 0,0 0 0,2-3-352,10-9 1739,17-18-1739,-35 33 154,1 1 0,-1-1 0,1 0 0,-1 1 0,0-1 0,0 0 1,1 0-1,-1 0 0,-1 0 0,1 0 0,0 0 0,0 0 0,-1 0 0,1 0 0,-1 0 0,0-2-154,0 2 124,0 0-1,-1 1 0,1-1 1,0 1-1,-1-1 0,0 1 1,1-1-1,-1 1 0,0-1 1,0 1-1,0-1 0,0 1 1,0 0-1,0 0 0,0-1 1,0 1-1,-1 0 0,1 0 1,0 0-1,-1 0 0,1 1 0,-1-1-123,-8-5 203,-1 0 0,1 2 0,-1-1 0,1 1 0,-1 1 0,0 0 0,-1 0 0,1 1 0,0 1 0,-1 0 0,1 0 0,-1 1 0,1 1 0,-2 0-203,-7 2 146,1 0 0,0 2 0,0 0 0,0 2 1,1-1-1,0 2 0,0 1 0,0 0-146,-58 33 566,-16 16-566,61-37 119,2 1-1,0 2 1,2 1-1,-7 8-118,8-4 227,1 2 0,-16 24-227,30-38 92,1 0-1,1 0 0,0 1 1,2 0-1,0 1 1,-2 8-92,7-20 39,0 1 1,1 0-1,0 0 1,0 0 0,1 0-1,0 0 1,0 0-1,1 0 1,0-1 0,0 1-1,1 0 1,1 4-40,0-4 48,1 0 1,0 0-1,0 0 0,1-1 1,0 1-1,0-1 1,0 0-1,1-1 1,0 1-1,1-1 1,0 1-49,6 3 82,1 1 1,0-2-1,0 0 1,1 0-1,0-2 1,1 0-1,0 0 1,1-1-83,27 7 280,0-2 1,18 1-281,-5-2 191,0-3 1,1-3-1,-1-2 1,1-2-1,0-3 0,-1-2 1,0-3-1,0-3 1,7-4-192,-27 4 80,0-2 1,0-2 0,-2-1 0,27-18-81,-11 3 92,-1-2-1,32-30-91,-63 47 42,1-1-1,-2 0 1,-1-2-1,0 0 1,-1 0-1,8-15-41,-19 25 31,0 0 0,0 0 0,-1-1 0,-1 0-1,1 1 1,-2-1 0,3-10-31,-4 12 15,-1 0 0,1 1 0,-1-1 0,-1 0 0,1 1 0,-1-1 0,-1 0 0,1 1 0,-1-1 0,-1 1-1,0-3-14,-1 2 0,0 0 0,-1 0 0,0 0 0,0 0 0,-1 1 0,0 0 0,0 0 0,0 0 0,-1 1-1,0 0 1,0 1 0,-1-1 0,0 1 0,0 1 0,-7-4 0,-5-1-22,1 1 0,-2 1 0,1 1 0,-1 1 0,1 1 0,-16-1 22,-32 0-73,-1 3-1,1 3 1,0 3 0,-52 10 73,85-9-969,1 1 0,1 2 0,-10 4 969,41-11-231,1-1 0,0 0-1,-1 1 1,1-1 0,0 1-1,0-1 1,0 1 0,-1-1-1,1 1 1,0 0 0,0 0-1,0 0 1,0 0 0,0-1-1,0 1 1,0 1 231,1-2-280,1 1-1,-1-1 1,0 1-1,0-1 1,0 1-1,1-1 1,-1 1-1,0-1 1,1 1-1,-1-1 1,0 0-1,1 1 1,-1-1-1,1 1 1,-1-1-1,0 0 1,1 1-1,-1-1 1,1 0 0,-1 0-1,1 1 1,-1-1 280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09:37.5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3334 412 6784,'36'-37'2771,"-11"14"-58,-2-2-1,9-14-2712,-27 32 408,1 0-1,-1-1 0,-1 0 1,0 0-1,0 0 0,0 0 1,-1-1-1,-1 1 0,1-1 0,-1 0 1,0-4-408,-2 6 236,0 1 1,0 0-1,0-1 0,-1 1 1,0 0-1,0-1 1,-1 1-1,1 0 0,-1 0 1,-1 0-1,1 0 1,-1 0-1,0 1 1,-1-1-1,1 1 0,-4-4-236,2 3 164,-1 0-1,0 0 1,0 0-1,0 1 1,-1 0-1,0 0 0,0 1 1,0 0-1,0 0 1,-1 1-1,1-1 1,-8-1-164,-8 0 75,1 1 1,-1 0 0,0 2-1,0 1 1,0 0 0,0 2 0,0 0-1,0 2 1,0 1 0,1 0 0,-1 2-1,1 0 1,1 2 0,-1 0 0,-5 5-76,-23 15 45,1 2 1,1 2 0,2 2 0,1 2 0,-34 38-46,44-38 91,2 2-1,2 1 1,-17 28-91,7-2 179,4 1-1,1 4-178,17-29 88,1 1-1,2 0 0,2 1 1,3 1-1,-4 21-87,10-33 35,1 1-1,2-1 0,1 1 1,2-1-1,1 1 0,1-1 0,8 29-34,-6-41 20,1 0 0,1 0-1,0-1 1,2 0-1,0 0 1,1-1-1,1 0 1,1-1-1,0 0 1,2-1-1,3 3-19,6 4 54,1-1 0,1 0 0,0-2 0,2-1 0,0-2 0,26 13-54,-24-16 45,0-1 0,1-2 0,1-1 0,0-1 1,9 0-46,6-1 63,0-1 1,0-3-1,14-2-63,-35-1 36,1-2-1,-1-1 1,0-1-1,0-1 1,0-1 0,-1-1-1,0-1 1,0-2-1,0 0 1,8-6-36,-21 9 27,1-1 0,-1 0-1,0-1 1,-1-1 0,0 0 0,0 0 0,-1 0 0,0-2-1,1-1-26,-3 2 25,-1 0-1,0 0 0,-1 0 0,0 0 1,-1-1-1,0 0 0,-1 0 0,0 0 1,-1 0-1,0 0 0,0-7-24,-1 10 1,-1 1 1,0-1-1,0 1 0,-1-1 0,0 1 1,-1 0-1,1 0 0,-1-1 1,-1 1-1,1 0 0,-1 1 0,-1-1 1,1 0-1,-1 1 0,0 0 0,0 0 1,-1 0-1,0 0 0,0 1 1,0 0-1,-1 0 0,-1-1-1,-8-5 11,1 1 0,-1 1 0,-1 1 1,0 0-1,0 1 0,-1 0 0,1 2 0,-1 0 0,-2 0-11,-15-1-44,0 1 0,-1 1 1,0 2-1,0 1 0,1 2 0,-1 2 0,0 1 0,1 1 0,-22 7 44,29-5-48,1 1 0,-1 1 0,-23 13 48,37-16-54,1 1 1,-1 0 0,1 1 0,1 1 0,0 0-1,0 1 1,0 0 0,-1 3 53,9-10-74,0 0 1,1 0 0,-1 1-1,1-1 1,0 1 0,0-1-1,0 1 1,1 0-1,-1 0 1,1 0 0,0 0-1,0 0 1,0 0-1,1 0 1,-1 0 0,1 2 73,0-2-139,1 0 1,0-1 0,0 1-1,0-1 1,0 1 0,0-1-1,1 1 1,-1-1 0,1 0-1,0 0 1,0 0 0,1 0 0,-1 0-1,0 0 1,1-1 0,0 1-1,-1-1 1,2 1 138,8 6-933,0 0 0,1-2 0,0 1 1,0-2-1,0 0 0,1 0 0,0-1 0,0-1 1,0 0-1,0-1 0,8 0 933,4-1-5109,19-1 5109</inkml:trace>
  <inkml:trace contextRef="#ctx0" brushRef="#br0" timeOffset="469.134">4444 448 9216,'-11'-21'1918,"-5"-8"1945,-13-17-3863,15 25 1898,-2 2 0,-17-18-1898,27 31 188,0 1 1,0 0 0,0 0 0,0 1-1,-1 0 1,0 0 0,0 1-1,0 0 1,0 0 0,0 0 0,-3 1-189,5 1 86,1 0 0,0 0 0,-1 1 0,1 0 0,0 0 0,-1 0 0,1 0 0,-1 1 0,1 0 0,0 0 0,0 0 0,-1 0 0,1 1 0,-3 1-86,-5 4 261,-1 0-1,1 1 1,-10 8-261,14-10 83,-20 14 122,2 1-1,1 1 1,1 1 0,0 2-1,2 0 1,1 1 0,1 1-1,-6 13-204,-6 17 347,2 1-1,2 2 0,-14 49-346,25-57 167,3 1 0,2 1 0,2 0 0,-2 36-167,10-59 67,1 0-1,2 1 1,2 14-67,-1-28 28,1 0 0,1 0 0,1-1 0,0 1 0,1-1 0,6 11-28,-1-7 24,1 0 1,1-1-1,1-1 0,1 0 1,0-1-1,1 0 0,1-2 1,0 0-1,2 0 0,0-2 1,0-1-1,1 0 0,1-1 1,0-1-1,1-1 0,15 4-24,5 0 63,1-2-1,0-1 0,1-3 1,0-2-1,32 1-62,-36-6 121,0-1-1,1-2 1,-1-2-1,0-1 0,0-2 1,16-7-121,-31 7 116,-1-2 1,0-1 0,0-1-1,-1-1 1,-1 0 0,0-2-1,0-1 1,-2-1-1,10-9-116,-14 10 87,0-1 0,-1 0 0,-1-1 0,-1-1 0,0 0 0,-2-1 0,0 0-1,-1-1 1,-1 0 0,0 0 0,2-14-87,-3 1 63,-1 0-1,-2 0 1,-1-1-1,-2 0 1,-1 1-1,-2-1 1,-1 0-63,-4-23 10,-2 0 1,-3 1-1,-13-42-10,10 54-56,-1 1-1,-2 1 1,-3-2 56,7 18-52,-2 0 1,0 1 0,-2 0-1,-1 2 1,-6-6 51,-1 2-99,-2 2 0,-1 0 1,-1 2-1,-1 1 0,0 1 1,-2 2-1,-14-6 99,7 7-335,0 1 1,0 2-1,-2 1 0,1 3 1,-2 1-1,-15-1 335,34 8-750,-1 1 1,1 0-1,-1 2 0,0 1 1,1 1-1,-1 1 0,1 1 1,-23 7 749,25-5-2771,-1 2 1,2 1-1,-1 1 1,1 0-1,-18 13 2771,-11 12-4949</inkml:trace>
  <inkml:trace contextRef="#ctx0" brushRef="#br0" timeOffset="1034.811">645 1074 12544,'-2'-1'742,"-2"-2"2902,5 0-895,0 2-1351,13 5 3007,-3 1-4016,1 0 0,0 0 0,0-1 0,0 0 0,0-1 0,0-1 0,1 0-389,29 3 519,18-1-519,-39-3 176,19 1-7,205 9 267,-142-11-161,36-6-275,-106 3 69,1-2 0,4-2-69,-24 4-89,0-1-1,0 0 0,0-1 1,-1-1-1,1 0 0,0-2 90,4-4-963,-17 11 797,0 1 0,0-1-1,0 1 1,0-1-1,-1 0 1,1 0-1,0 1 1,-1-1-1,1 0 1,0 0-1,-1 0 1,1 0-1,-1 0 1,1 0-1,-1 0 1,1 0 166,-2 1-153,1 0-1,0-1 1,-1 1 0,1 0-1,0 0 1,0 0 0,-1 0-1,1 0 1,0 0 0,-1-1-1,1 1 1,0 0 0,-1 0-1,1 0 1,0 0 0,-1 0-1,1 0 1,0 0 0,-1 0-1,1 1 1,0-1 0,-1 0-1,1 0 1,0 0 0,-1 0-1,1 0 1,0 0 0,0 1-1,-1-1 1,1 0 153,-17 6-3294,16-5 2831,-36 14-5318</inkml:trace>
  <inkml:trace contextRef="#ctx0" brushRef="#br0" timeOffset="1496.392">48 2211 10112,'-15'4'1582,"-2"-1"32,1-2 5093,40 0-5386,-1 2-1,0 1 0,0 1 1,21 6-1321,20 5 617,-2-5-224,1-3 1,0-3-1,1-3 1,-1-2-1,17-4-393,93-14 1051,53-17-1051,69-19 486,44-6-380,44 6-180,276-3 499,3 24 88,350 11-282,-822 20-222,157-3 167,-69-2 67,487 3 96,-513 20-606,-225-14-976,-1 1 1,25 7 1242,-40-6-3552,-13-4-3483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08:00.7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1 152 17279,'45'11'6400,"34"-14"-4960,64-5-128,-76-1-384,31-3-672,37-3-128,-6-1-544,-18 1-128,-13 3 288,-8 0-1632,-15 0-704,-12 0-1312,-5-5-447,-14-2-545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09:46.5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569 124 8064,'17'-19'2189,"-10"12"-1480,0-1 0,0-1-1,0 1 1,-2-1 0,4-5-709,-9 13 136,1 0-1,-1 0 1,1-1 0,-1 1-1,1 0 1,-1 0 0,0-1-1,0 1 1,0 0 0,1-1-1,-1 1 1,0 0 0,0 0-1,-1-1 1,1 1 0,0 0-1,0-1 1,-1 1 0,1 0-1,-1 0 1,1 0 0,-1-1-1,1 1-135,-1 0 55,0 0 1,0 1-1,0-1 0,0 0 0,0 0 1,0 1-1,0-1 0,0 1 0,0-1 1,0 1-1,0-1 0,0 1 0,0-1 1,0 1-1,-1 0 0,1 0 0,0 0 0,0-1 1,0 1-1,-1 1 0,1-1 0,0 0 1,0 0-1,0 0 0,-1 1-55,-7 0 235,0 2-1,0 0 0,0 0 1,0 0-1,0 1 0,1 0 1,-1 1-235,-20 13 921,-10 10-921,29-21 105,-32 24 278,2 3 0,1 2 1,2 1-1,-11 16-383,1 3 372,3 3 0,-32 56-372,64-95 109,1 0 0,0 0 0,2 1 0,0 0 0,2 1 0,0 0 0,-1 9-109,7-26 44,0 1 0,1-1 0,-1 1 1,1-1-1,0 1 0,1-1 1,-1 0-1,1 1 0,0-1 0,1 1 1,-1-1-1,1 0 0,0 0 1,0 0-1,1 0 0,1 2-44,-1-2 50,1 0 0,1 0 0,-1-1 0,1 1 0,-1-1 0,1 0 0,0-1 0,1 1 0,-1-1 0,1 0 0,-1 0 0,1-1 0,0 1 0,0-1-50,10 3 110,-1-1 1,1-1 0,0 0 0,0-1-1,1-1 1,14 0-111,18-4 354,34-5-354,-35 1 185,1-2 0,-1-2-1,32-12-184,-47 11 95,0-1 0,-2-2 0,1-1 0,-2-1 1,21-16-96,-4-1 42,-2-3 1,-2-1-1,-1-2 1,-2-2 0,10-17-43,-42 49 4,0-1 1,-1 0-1,0-1 0,-1 1 1,0-1-1,-1-1 1,-1 1-1,0-1 0,0 0 1,-1 0-1,-1-2-4,-1 5 17,0-1 0,-1 1-1,0 0 1,-1-1 0,0 1 0,0-1-1,-1 1 1,-1 0 0,0 0 0,0 0-1,-1 0 1,0 1 0,-1-1-1,-2-2-16,1 3-1,0 0-1,-1 1 0,0 0 0,0 0 0,-1 0 1,0 1-1,-1 1 0,1-1 0,-1 1 0,-1 1 1,1 0-1,-1 0 0,1 1 0,-1 0 0,-4-1 2,-14-3-122,-1 1-1,0 1 1,0 2-1,-29-2 123,36 4-834,-1 1-1,0 1 0,0 1 1,0 1-1,0 1 0,-17 5 835,37-7-609,1 0 0,-1-1-1,0 2 1,1-1 0,0 0-1,-1 0 1,1 1 0,-1 0 609,3-2-118,0 0 0,0 0 0,0 0-1,0 0 1,-1 0 0,1 0 0,0 0 0,0 0 0,0 0 0,0 0 0,0 1 0,-1-1 0,1 0 0,0 0 0,0 0 0,0 0 0,0 0-1,0 1 1,0-1 0,0 0 0,0 0 0,0 0 0,-1 0 0,1 0 0,0 1 0,0-1 0,0 0 0,0 0 0,0 0 0,0 1-1,0-1 1,0 0 0,0 0 0,0 0 0,0 0 0,0 1 0,1-1 0,-1 0 0,0 0 0,0 0 0,0 0 0,0 0 0,0 1-1,0-1 1,0 0 0,0 0 0,0 0 0,1 0 0,-1 0 0,0 1 118,11 0-5061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09:47.6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447 538 7936,'32'-44'2547,"27"-32"703,-51 66-2806,38-44 5170,18-30-5614,-60 79 294,0 0-1,-1-1 0,0 1 1,0-1-1,-1 1 0,1-1 1,-1 0-1,0-1-293,-2 6 45,0 1 1,0-1-1,0 1 1,0-1-1,0 1 1,0-1-1,0 1 1,0-1-1,0 1 1,0-1-1,-1 1 1,1-1-1,0 1 1,0-1-1,0 1 0,-1-1 1,1 1-1,0 0 1,-1-1-1,1 1 1,0-1-1,-1 1 1,1 0-1,0-1 1,-1 1-1,1 0 1,-1-1-1,1 1 0,-1 0 1,1 0-1,-1-1 1,1 1-1,-1 0 1,1 0-1,-1 0 1,1 0-46,-23-1 774,22 1-721,-20 1 273,1 2 0,-1 1 0,1 0 0,-15 6-326,-84 32 264,82-28-232,-12 3-8,-19 8-37,-8 6 13,57-21-31,0-1 1,0 2 0,1 0 0,0 2-1,1 0 1,-1 2 30,13-10-22,0 0 1,0 1-1,0-1 0,1 1 0,0 0 0,0 1 0,0-1 0,1 0 1,0 1-1,0 0 0,0 1 22,2-3-10,-1 1-1,1-1 1,1 1 0,-1 0 0,1-1-1,0 1 1,0 0 0,0 0 0,1-1-1,0 1 1,0 0 0,0-1-1,1 1 1,1 1 10,1 3 0,1 0-1,0-1 0,0 0 1,1 0-1,0 0 1,1 0-1,0-1 0,4 3 1,9 8-24,2 0 0,17 11 24,21 10-88,55 27 88,19 12 74,-107-61-39,-1 1 0,0 1 0,17 19-35,-28-24 25,0 1 0,-2 0 0,1 1 0,-2 1 1,-1 0-1,0 0 0,-1 1 0,-1 1 0,0-1 1,-2 2-1,0 1-25,-5-14 32,0-1 1,-1 0-1,0 0 1,0 1-1,-1-1 0,1 0 1,-2 1-1,1-1 1,-1 0-1,0 1 1,-1-1-1,0 0 0,0 0 1,0 0-1,-1 0 1,0-1-1,0 1 1,-1-1-1,0 1 0,0-1 1,-1 0-1,1-1 1,-1 1-1,0-1 0,-4 3-31,-6 5 71,0-2 1,0 0-1,-1 0 1,-1-2 0,0 0-1,0-1 1,0 0-1,-1-2 1,0 0 0,-14 2-73,10-3 38,-1-1 1,1-2-1,-1 0 1,1-1-1,-1-2 1,0 0 0,1-1-1,-20-5-38,34 5 7,1 1 1,-1-2-1,1 1 0,0-1 0,0 0 1,0 0-1,0-1 0,1 0 0,-1 0 1,1 0-1,0-1 0,0 0 0,1-1 1,-1 1-1,1-1 0,0 0 0,1 0 1,0 0-1,-1-1 0,2 1 0,-1-1 1,1 0-1,0 0 0,1-1 0,-2-5-7,2 2-7,-1-1-1,2 1 1,0-1-1,0 1 0,1-1 1,0 1-1,1-1 1,0 0-1,1 1 0,2-5 8,6-20-36,1 1-1,12-24 37,-7 21-25,2 1-1,1 1 0,1 1 1,2 1-1,22-26 26,29-21-21,4 3 0,3 3 21,104-106 69,-144 135-59,-1 0 1,-3-3 0,-2-1-11,-25 35 2,-1 0 1,0 0-1,-1 0 0,-1-1 1,0 0-1,3-16-2,-8 26 4,0 0 0,0 0 0,0 0 0,-1 0 1,0 0-1,0 0 0,0 0 0,-1 0 0,0 1 0,0-1 0,0 0 0,-1 0 0,0 0 0,0 1 0,0-1 0,-1 1 1,0 0-1,0-1 0,0 1 0,-3-2-4,2 3-3,1 0 1,-2 0 0,1 0-1,0 1 1,-1 0 0,1 0-1,-1 0 1,0 1-1,0 0 1,0 0 0,0 0-1,-5-1 3,2 1-11,0 1 0,0 0 0,0 0 0,0 1 0,0 0 0,0 0-1,-1 1 1,-4 1 11,2 0-72,1 1 0,-1 0 0,1 0 0,-1 1-1,1 1 1,0 0 0,0 0 0,1 1 0,0 0-1,0 1 1,0 0 0,1 0 0,-1 2 72,5-6-267,0 1 1,1 0-1,-1 1 0,1-1 1,0 0-1,1 1 0,-1 0 1,1 0-1,0 0 0,0 0 1,0 0-1,1 0 0,0 0 1,0 0-1,0 1 0,1-1 1,-1 0-1,1 1 0,1-1 1,-1 0-1,1 1 0,0-1 1,0 0-1,0 0 0,1 1 1,-1-1-1,4 4 267,3 6-2141,0 0 0,9 10 2141,27 34-5152</inkml:trace>
  <inkml:trace contextRef="#ctx0" brushRef="#br0" timeOffset="508.48">2057 202 13696,'7'-54'4426,"-6"52"-4282,-1 0 1,1-1-1,-1 1 0,0-1 0,0 1 1,0 0-1,-1-1 0,1 1 0,0-1 1,-1 1-1,0 0 0,1-1 0,-1 1 1,0 0-1,0 0 0,-1 0 0,1 0 1,0 0-1,-1 0 0,1 0 1,-1 0-1,1 0 0,-2 0-144,1 0 60,-1 1-1,1-1 1,-1 1-1,0 0 1,1 0-1,-1 0 1,0 0 0,0 1-1,1-1 1,-1 1-1,0 0 1,0 0-1,0 0 1,0 0 0,0 0-1,1 0 1,-3 1-60,-24 6 181,0 1 1,1 1 0,0 1-1,-22 12-181,47-21 4,-29 14 21,1 1-1,0 1 0,1 2 1,1 1-1,1 1 1,1 1-1,1 2-24,17-16-6,1 1 0,1 0-1,-1 0 1,1 1 0,1 0 0,0 0 0,0 1-1,1-1 1,0 1 0,1 0 0,0 0 0,1 1 0,0-1-1,1 1 1,1 0 0,-1 0 0,2-1 0,0 1-1,0 0 1,1 0 0,0 0 0,1-1 0,1 1-1,0 0 1,2 6 6,2 0-5,1 0 0,0 0-1,2-1 1,0 0 0,0 0-1,5 2 6,23 30-3,17 12 3,-19-21 46,31 44-46,-52-62 127,-1 0 0,-1 1-1,-1 0 1,-1 1 0,-1 0 0,-1 1 0,1 6-127,-7-21 113,-1 0 0,0 0 0,-1 0 0,0 1 0,-1-1 0,0 0 0,0 1 0,-1-1 0,0 0 0,-1 0 0,0 0 0,-1 0 0,0 0 0,0 0 0,-1 0 0,-1-1 0,1 0 0,-1 0 0,-5 6-113,-3 1 186,-1 0 0,-1 0 1,0-2-1,-1 0 0,0 0 1,-1-2-1,-1 0 0,0-1 1,-3 1-187,-10 3 142,-1-1 1,0-1-1,-1-2 0,0-1 1,-7-1-143,22-4 77,-1-2 0,1 0 1,0-2-1,-1 0 0,1 0 1,-8-3-78,23 2 5,1 0 1,-1 0-1,1 0 1,-1-1-1,1 0 1,-1 1 0,1-1-1,0 0 1,0 0-1,-1 0 1,1 0-1,0-1 1,0 1-1,0-1 1,0 1-1,0-1 1,0 0-1,1 0 1,-1 1 0,0-1-1,1 0 1,0-1-1,-1 1 1,1 0-1,0 0 1,0 0-1,0-1 1,0 1-1,1-1 1,-1-1-6,0-4-5,0 0-1,1-1 1,0 1-1,1 0 1,0 0-1,0 0 1,1-1-1,2-6 6,7-19-33,1 0-1,2 1 0,1 1 0,2 1 0,1 0 0,1 1 0,3-2 34,36-43-102,3 1-1,5 2 103,36-31-54,4 5 1,77-52 53,-81 69 0,-4-5 0,-2-5 0,-85 81 1,15-16-2,-1-2 1,0-2 0,-18 21 6,0-1 0,0 0 0,-1 0 0,-1-1 0,0 0 0,0 0 0,-1 0 0,0-4-6,-3 11-1,0 1 0,0 0 0,0-1 0,-1 1 0,1 0 0,-1-1 0,0 1 0,0-1 0,0 1 0,-1 0 0,1-1 1,-2-2 0,1 3-15,-1 0 0,1 1 0,-1-1 0,0 1 1,0 0-1,0-1 0,0 1 0,0 0 0,0 0 1,-1 0-1,1 0 0,-1 1 0,1-1 0,-3 0 15,-8-5-307,1 1-1,-1 0 1,-1 1-1,1 0 0,-1 1 1,0 1-1,0 0 1,0 1-1,-3 0 308,1 1-952,-1 1 1,0 0-1,0 2 1,1-1-1,-1 2 1,1 0-1,-15 6 952,-46 20-5855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09:50.7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1780 286 8576,'-1'-10'1135,"0"-1"0,1 1 0,1-1-1,1-8-1134,-1 10 374,0 0-1,-1 0 0,0 0 0,0 0 0,-1 0 0,0-4-373,0 10 99,0 0-1,0 0 0,0 1 0,0-1 1,-1 0-1,1 0 0,-1 1 0,0-1 1,1 1-1,-1 0 0,0-1 1,-1 1-1,1 0 0,0 0 0,0 0 1,-1 0-1,1 1 0,-1-1 1,0 1-1,1-1 0,-3 1-98,-4-3 142,-1 0-1,0 1 0,1 1 1,-1 0-1,-1 0 1,1 1-1,-2 0-141,-21 0 712,-20 3-712,29-1 207,-72 5 427,0 4-1,0 4 0,2 4 1,-27 11-634,-9 8 493,2 6 0,-83 40-493,166-61 88,2 2 1,0 2-1,2 2 0,1 1 0,-5 8-88,-3 6 177,2 1-1,2 3 1,-27 38-177,57-67 88,1 1 0,0 0-1,2 1 1,0 1 0,1 0 0,-4 14-88,9-19 73,0 1-1,1 0 1,1 0 0,1 0 0,0 0 0,1 0-1,1 0 1,2 16-73,-1-22 46,1 0 0,0 1 0,1-1 0,0 0 0,0 0 0,1-1-1,1 1 1,0-1 0,0 0 0,1 0 0,0 0 0,1-1 0,0 0 0,0 0-1,4 2-44,3 2 80,1-1 1,0-1 0,0-1-1,1 0 1,1-1 0,-1 0 0,2-2-1,-1 0 1,9 2-82,25 6 173,2-2 0,0-3 0,0-1 0,1-3 0,26-2-173,37-3 178,0-6 0,5-5-178,162-24 515,-1-13 0,54-25-515,-176 30 224,-2-6 0,80-40-224,8-20 149,-34 5-64,-153 71 6,42-32-91,-82 51 24,-2-1-1,1-1 1,-2-1-1,14-16-23,-24 23 13,0 0 0,0 0 0,-1-1 0,0 1 0,-1-1 0,0-1 0,-1 1 0,0-1 0,-1 1 0,2-9-13,-3 8 14,0-1 0,-1 0 0,0 0 0,-1 0 1,-1 0-1,0 0 0,0 1 0,-1-1 0,-1 0 0,0 1 0,0-1 0,-1 1 0,0 0 0,-3-4-14,-1 1 13,0 0 0,-1 0 0,-1 1 0,0 0-1,-1 0 1,0 1 0,-1 1 0,0 0 0,-1 0-1,-4-1-12,-9-6 9,0 2-1,-2 1 0,0 2 1,-21-8-9,-1 3-70,0 3 0,-19-3 70,-19 1-316,0 3 1,-1 4-1,0 4 1,-1 4-1,1 4 0,-17 5 316,39 1-1036,0 3-1,1 3 1,0 3-1,-22 11 1037,25-5-3726,2 3-1,-33 20 3727,6 2-5413</inkml:trace>
  <inkml:trace contextRef="#ctx0" brushRef="#br0" timeOffset="1119.464">687 675 8960,'-12'-21'2981,"12"20"-2912,0 1 1,0-1 0,-1 1-1,1-1 1,0 1-1,0-1 1,-1 1-1,1 0 1,0-1-1,-1 1 1,1-1-1,0 1 1,-1 0-1,1-1 1,-1 1-1,1 0 1,-1 0 0,1-1-1,-1 1 1,1 0-1,-1 0 1,1 0-1,-1 0 1,1-1-1,-1 1 1,1 0-1,-1 0 1,1 0-1,-1 0 1,1 0-1,-1 0 1,1 0-1,-1 0 1,1 1 0,-1-1-1,1 0 1,-1 0-1,1 0 1,-1 1-1,1-1 1,-1 0-1,1 0 1,-1 1-1,1-1 1,-1 0-70,-1 3 186,0-1 0,0 0 0,0 1 0,0-1 0,0 1 0,-1 2-186,2-2 22,-10 13 278,1 1 0,2 0 1,-1 1-1,2 0 1,0 0-1,-2 15-300,8-31 96,1 0-1,0 0 0,-1 0 1,1 0-1,0 0 0,0 0 1,0 0-1,1 0 1,-1 0-1,0 0 0,1 0 1,-1-1-1,1 1 1,0 0-1,0 0 0,-1 0 1,1 0-96,0-2 57,0 1 0,0 0 1,-1 0-1,1-1 0,0 1 0,0-1 1,0 1-1,0-1 0,0 1 1,0-1-1,0 1 0,0-1 0,0 0 1,0 0-1,0 1 0,0-1 0,0 0 1,0 0-1,0 0 0,0 0 1,0 0-1,0 0 0,0 0 0,0-1 1,0 1-1,0 0 0,0-1 1,0 1-1,0 0 0,0-1 0,0 0-57,12-5 223,1-2-1,-1 0 0,-1 0 1,0-1-1,0-1 0,-1 0 1,0 0-1,-1-1 1,0 0-1,0-1 0,-2 0 1,1-1-1,5-12-222,-11 18 160,0 0 0,0 0 0,-1 0 0,0-1 0,-1 1 0,1-5-160,-2 11 52,1-1 0,-1 0 0,0 0 0,0 0-1,0 1 1,-1-1 0,1 0 0,0 0 0,-1 0 0,1 1-1,-1-1 1,0 0 0,0-1-52,0 2 22,0 1 0,1-1 0,-1 0 0,0 1 1,0-1-1,1 0 0,-1 1 0,0-1 0,0 1 0,0-1 0,0 1 0,0-1 0,0 1 0,0 0 1,0 0-1,0-1 0,0 1 0,0 0 0,0 0 0,0 0 0,0 0 0,0 0 0,0 0 0,0 0 1,-1 1-23,-1-1 18,0 1 0,0 0 1,0 0-1,0 1 1,0-1-1,0 0 1,0 1-1,1 0 1,-1-1-1,0 1 1,1 0-1,-2 2-18,-25 27 3,13-11-30,1 0 1,1 1-1,-7 13 27,15-23 23,1 0 1,0 1-1,0 0 0,1 0 0,1 0 1,0 0-1,0 1 0,1 0-23,2-11 15,0 0-1,0 0 1,0 0 0,0-1-1,0 1 1,0 0 0,1 0-1,-1 0 1,0-1 0,1 1-1,0 0 1,-1-1-1,1 1 1,0 0 0,0-1-1,0 1 1,0-1 0,0 1-1,0-1 1,0 1 0,0-1-1,2 1-14,-2-1 24,0-1 0,0 1 0,1 0 0,-1-1 0,0 1 0,1-1 0,-1 0 0,0 1 0,1-1-1,-1 0 1,1 0 0,-1 0 0,0 0 0,1 0 0,-1 0 0,1 0 0,-1-1 0,0 1 0,1 0 0,-1-1 0,0 1 0,1-1 0,-1 1-1,0-1 1,0 0 0,1 0 0,-1 1 0,1-2-24,5-5 78,1 1 1,0-2-1,-1 1 0,-1-1 1,1-1-1,-1 1 0,-1-1 1,1 0-1,-2 0 0,1 0 1,-1-1-1,-1 0 0,1 0 1,-2 0-1,1 0 0,0-8-78,-3 16 26,0-1-1,0 0 1,0 0-1,-1 0 1,1 0-1,-1 1 1,1-1-1,-1 0 1,0 0-1,0 1 0,-1-2-25,2 3 5,-1 0 0,1 0 0,0 1 0,-1-1 0,0 0-1,1 1 1,-1-1 0,1 0 0,-1 1 0,0-1 0,1 1 0,-1-1-1,0 1 1,0-1 0,0 1 0,1 0 0,-1-1 0,0 1-1,0 0 1,0 0 0,0-1 0,0 1 0,1 0 0,-1 0-1,0 0 1,0 0 0,0 0 0,0 0 0,0 0 0,0 1 0,1-1-1,-1 0 1,0 0 0,0 1 0,0-1 0,0 0 0,1 1-1,-1 0-4,-5 2-7,1 0 0,0 1 0,0 0 0,0 0 0,0 0 0,1 1 0,0-1 0,0 1-1,0 0 1,0 1 0,-2 4 7,-3 6-41,1 1-1,0-1 1,-2 11 41,7-18-8,0 0-1,0 1 1,1-1 0,0 0 0,1 1 8,1-8-7,-1 0 1,1 0-1,0-1 1,0 1-1,0 0 1,0 0-1,1 0 0,-1 0 1,0-1-1,1 1 1,-1 0-1,1 0 1,0 0-1,-1-1 1,1 1-1,0-1 1,0 1-1,0 0 1,0-1-1,0 1 1,1-1-1,-1 0 0,0 0 1,1 1-1,-1-1 1,1 0-1,-1 0 1,2 1 6,-1-2 9,0 1 0,0-1 0,-1 0-1,1 0 1,0 0 0,0 0 0,0 0 0,-1 0 0,1 0 0,0 0 0,0-1 0,0 1 0,-1-1 0,1 1 0,0-1 0,-1 0-1,1 1 1,0-1 0,-1 0 0,1 0 0,-1 0 0,0 0 0,2-2-9,4-3 92,1-1-1,-1 0 1,5-7-92,-1 0 91,0 0 0,-1 0 0,-1-1 1,0 0-1,0-5-91,-6 14 30,0 1 0,-1-1 0,0 0 0,0 0 1,-1 0-1,1 0 0,-1 0 0,-1 0 0,1 0 0,-1-1 1,0 1-1,0 0 0,-1 0 0,0 0 0,0-1 0,-1-2-30,1 8 2,1 0-1,0 0 0,0 1 0,-1-1 0,1 0 0,0 1 0,-1-1 0,1 0 1,-1 1-1,1-1 0,-1 1 0,1-1 0,-1 0 0,1 1 0,-1 0 1,1-1-1,-1 1 0,0-1 0,1 1 0,-1 0 0,0-1 0,1 1 1,-1 0-1,0-1 0,1 1 0,-1 0 0,0 0 0,0 0 0,1 0 0,-1 0 1,0 0-1,0 0 0,0 0 0,1 0 0,-1 0 0,0 0 0,1 1 1,-1-1-1,0 0 0,0 0 0,1 1 0,-1-1 0,0 0 0,1 1 0,-1-1 1,1 1-1,-2 0-1,-2 2 3,0 0 1,0 0-1,1 1 1,-1-1 0,1 1-1,-3 4-3,0-1-17,0 1 1,0 1-1,1-1 0,0 1 1,1 0-1,0 0 0,1 0 1,-1 1-1,2-1 0,-1 1 1,2 0-1,-1 0 0,1-1 1,0 1-1,1 0 0,1 4 17,-1-13-13,0 0 1,0 0-1,0 0 0,0 1 0,0-1 0,1 0 0,-1 0 0,1 0 0,-1 0 0,0 0 0,1 1 0,0-1 0,-1 0 0,1 0 0,0 0 1,-1 0-1,2 0 13,-1-1 1,-1 1 0,1-1 1,-1 0-1,1 1 0,0-1 1,-1 0-1,1 0 1,0 1-1,0-1 0,-1 0 1,1 0-1,0 0 0,-1 0 1,1 0-1,0 0 1,-1 0-1,1 0 0,0-1 1,0 1-1,-1 0 0,1 0-1,3-2 26,-1 1 0,0-1-1,-1 0 1,1 0-1,0 0 1,0 0 0,-1 0-1,1 0 1,-1-1-1,0 1 1,1-2-26,6-9 57,-1 1 1,0-1-1,-1 0 0,0-2-57,-4 9 42,-1 1 0,0-1-1,0 0 1,0 0 0,-1 0-1,0 0 1,0 0 0,0-1 0,-1 1-1,0 0 1,0-2-42,0 7 6,0 1-1,0 0 1,0-1 0,0 1-1,-1-1 1,1 1 0,0-1 0,0 1-1,0-1 1,0 1 0,0 0-1,0-1 1,-1 1 0,1-1-1,0 1 1,0 0 0,-1-1-1,1 1 1,0 0 0,-1-1-1,1 1 1,0 0 0,-1 0-1,1-1 1,0 1 0,-1 0-1,1 0 1,0-1 0,-1 1-1,1 0-4,-1 0 2,0 0 0,0 0 0,1 1 0,-1-1 1,0 0-1,0 0 0,1 1 0,-1-1 1,0 0-1,1 1 0,-1-1 0,0 0 1,1 1-1,-1-1 0,1 1 0,-1-1-3,-19 24-67,15-18-179,1 1-1,0 0 1,0 0 0,-2 6 246,1 9-2329,5-20 1819,0 0 1,0-1-1,0 1 0,0 0 0,1-1 0,-1 1 0,0 0 0,1-1 0,-1 1 0,1-1 0,0 2 510,5 4-4021,6-5-1685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09:49.0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78 571 10112,'-2'-1'584,"-1"-1"0,1 1 0,0-1 0,0 0 1,0 1-1,1-1 0,-1 0 0,0 0 1,1 0-1,-1 0 0,1-1-584,-13-13 1808,-3 4-480,15 11-1126,-1-1 0,1 1 0,0-1 1,0 0-1,-1 1 0,1-1 0,0 0 0,-1-2-202,2 3 34,1 0 1,-1 0-1,1 0 0,0-1 0,-1 1 0,1 0 0,0 0 1,0 0-1,-1 0 0,1-1 0,0 1 0,0 0 0,1 0 1,-1 0-1,0-1 0,0 1 0,0 0 0,1 0 0,-1 0 1,1 0-1,-1 0 0,1 0 0,-1 0 0,1-1-34,4-6 136,0-1 0,1 1-1,0 0 1,0 0-1,1 1 1,0 0 0,8-6-136,8-6 237,1 1 1,1 1-1,0 1 0,1 2 1,1 0-1,10-2-237,26-9 557,2 3 0,22-3-557,-38 12 278,0 3 0,1 2 0,44-1-278,-66 8 83,-1 1-1,1 1 1,-1 2 0,0 0 0,0 2 0,0 1 0,25 9-83,-39-9 52,1-1 0,-1 2 1,-1-1-1,1 2 1,-1 0-1,0 0 0,-1 1 1,0 1-1,1 1-52,-8-7 35,0 0 0,0 1 0,0-1 0,-1 1 0,1 0 0,-1 0 0,0 0 0,-1 0-1,0 1 1,1-1 0,-2 1 0,1 0 0,-1-1 0,1 1 0,-2 0 0,1 0 0,-1 0 0,1 0 0,-2-1-1,1 1 1,-1 0 0,0 0 0,0 3-35,-3 4 73,-1-1-1,0 0 1,-1 0-1,-6 11-72,-33 46 174,27-44-121,-22 33 78,-4-2 0,-1-1-1,-3-3 1,-47 39-131,-109 101 91,158-143-93,2 2 0,2 2 0,-4 11 2,29-38-111,-8 17 111,21-35-20,0 0 0,1 1 0,0 0 0,0 0 0,0 0 1,1 0-1,1 1 20,0-7-3,1 0 0,0 0 0,0 0 1,0 0-1,0 0 0,1 0 0,-1 0 1,1 0-1,0 0 0,-1 0 0,1 0 1,1 0-1,-1-1 0,0 1 0,1 0 1,0-1-1,-1 1 0,1-1 0,0 1 1,0-1-1,0 0 0,1 0 0,-1 0 0,0 0 1,1 0-1,-1-1 0,1 1 0,2 0 3,5 3-4,0-1 0,1 0 0,0-1 0,-1 0-1,1-1 1,1 0 0,3 0 4,61 3 17,1-3 0,12-3-17,0 0 25,57 4-708,0 7 0,48 12 683,-189-21-260,4 1-913,0-1-1,0 0 1,0-1-1,-1 0 1,8-1 1173,14-5-6389</inkml:trace>
  <inkml:trace contextRef="#ctx0" brushRef="#br0" timeOffset="597.603">2312 218 13440,'14'-29'2064,"-4"7"-48,0-1-1,0-5-2015,-8 23 166,-1 0-1,1 1 1,-1-1-1,-1 0 0,1 0 1,-1 0-1,1 1 0,-1-1 1,-1-1-166,1 4 45,-1-1 0,1 1 0,-1-1-1,0 1 1,0 0 0,0-1 0,0 1 0,0 0 0,0 0 0,-1 0 0,1 0-1,-1 0 1,1 0 0,-1 0 0,0 0 0,0 1 0,0-1 0,0 1 0,-1-2-45,-4 0 56,0-1 0,0 1 0,0 0 1,0 0-1,-1 1 0,1 0 0,-1 0 0,0 1 1,1 0-1,-1 0 0,0 1 0,-1 0-56,-11 1 125,1 0 0,0 2-1,0 0 1,-9 3-125,-5 4 109,1 1 1,0 1-1,1 2 0,0 1 1,1 2-1,1 1 0,1 1 1,0 1-1,2 2 0,-17 17-109,31-28-13,1 0 0,1 1-1,0 0 1,-3 6 13,10-14-2,1 0 0,-1 0 1,1 1-1,0-1 0,0 1 0,1 0 0,-1-1 1,1 1-1,0 0 0,0 0 0,1 0 1,-1 0-1,1 0 0,0 0 0,1 3 2,1 0-6,0-1 0,0 0 0,0 0-1,1 0 1,0 0 0,1 0 0,0-1-1,0 1 1,0-1 0,1 0 0,0 0 6,15 17-21,1-2 0,7 5 21,4 4 52,103 114 48,-1 11-100,-108-124 38,14 16 223,-3 1 0,22 38-261,-49-71 168,-1 1 0,-1 0 0,-1 0-1,0 1 1,-1 0 0,0 1 0,-2-1 0,0 1 0,-1 0-1,-1 0 1,0 7-168,-2-15 112,-1-1 1,0 0-1,0 1 0,-1-1 0,0 0 0,-1 0 0,0 0 1,0 0-1,-1 0 0,0-1 0,0 1 0,-4 3-112,1-2 127,-1 1-1,-1-1 0,0-1 1,0 0-1,-1 0 0,0-1 0,0 0 1,-8 4-127,-4 1 77,0-2 1,-2 0 0,1-1 0,-1-1-1,0-2 1,-1 0 0,0-2-1,0 0 1,-3-1-78,0-1 22,0-1 1,0-2-1,0 0 0,0-2 1,-22-4-23,39 4 9,0-1 1,0 0 0,1-1 0,-1 0 0,1 0 0,0-1 0,-2-2-10,5 3-7,1 0-1,0-1 0,0 0 0,1 0 1,-1 0-1,1-1 0,0 0 0,1 0 1,-1 0-1,1 0 0,0-3 8,1 4-5,0-1-1,1 0 0,0 0 1,0 0-1,1 0 1,-1-1-1,1 1 0,1 0 1,-1-1-1,1 1 1,0 0-1,1-1 0,-1 1 1,1 0-1,1-3 6,2-8-2,1 1-1,1 0 1,1 1 0,0-1-1,3-3 3,12-21-17,2 1-1,2 0 1,1 3-1,2 0 0,2 1 1,1 2-1,2 1 18,87-72-4,3-1-13,137-140-90,-218 206 103,10-8 33,-2-4 0,7-11-29,-48 51 11,-1-1 0,0 0 0,-1 0 0,-1-1 0,0 0 0,2-6-11,-7 14 5,0 0-1,-1 1 1,0-1 0,0 0-1,0 0 1,0 0 0,-1 1 0,0-1-1,0 0 1,0 0 0,-1 0-1,1 0 1,-1 0 0,0 0-1,-1 1 1,1-1 0,-1 1-1,0-1 1,0 1 0,-1-3-5,-1 2 2,1 0 0,-1 1 0,0-1 0,0 1 0,0-1 0,-1 2 0,1-1 0,-1 0 0,0 1 0,0 0 0,0 0 0,-1 0 0,1 1 0,-1-1 0,1 1 0,-4 0-2,-9-3-23,-1 2 0,0 0 1,-1 1-1,-7 0 23,-22 0-880,1 1 0,-1 3 0,1 2 0,-3 3 880,38-5-1706,0 1-1,-11 4 1707,-10 8-6410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0:08.9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1586 224 8960,'35'-41'5658,"-35"41"-5566,0-1-1,1 1 1,-1 0-1,0 0 0,0-1 1,0 1-1,0 0 1,1-1-1,-1 1 0,0 0 1,0-1-1,0 1 1,0 0-1,0-1 1,0 1-1,0 0 0,0-1 1,0 1-1,0 0 1,0-1-1,0 1 1,0 0-1,0-1 0,0 1 1,0 0-1,-1-1 1,1 1-1,0 0 1,0 0-1,0-1 0,0 1 1,-1 0-1,1-1 1,0 1-1,0 0 1,-1 0-1,1-1 0,0 1 1,0 0-1,-1 0 1,1 0-92,-13-6 962,11 5-670,-14-3 39,-1 0-1,1 1 1,0 0 0,-1 2 0,1 0 0,-1 1-1,-10 1-330,-5-1 223,-102 3 603,-63 12-826,103-3 32,1 4 1,-49 16-33,78-13 37,0 2 1,1 4-1,2 2 0,1 2 1,1 3-1,1 3 0,2 2 1,2 3-1,-16 17-37,52-41 76,0 0-1,2 1 1,0 1 0,1 0-1,1 1 1,1 1 0,0 1-76,7-11 46,0 1 0,1 0 0,1 1 1,0-1-1,1 1 0,0 0 0,0 0 1,2 0-1,-1 0 0,2 0 0,-1 0 0,2 0 1,1 13-47,0-11 38,1 1 1,0-1 0,2 1 0,-1-1 0,2 0 0,0-1 0,1 1 0,0-1 0,3 3-39,1 0 47,1-1 1,0 0-1,1-1 1,1-1-1,0 0 1,13 9-48,7 1 95,1-2 1,1-1 0,1-1 0,0-3 0,2-1 0,24 6-96,30 5 417,2-3-1,78 7-416,-38-15 810,100-2-810,-143-13 274,1-3-1,-1-5 1,-1-4 0,0-4 0,-1-4-1,83-30-273,-52 7 222,-3-6-1,27-20-221,-97 44 43,-1-3-1,18-15-42,-36 22 29,-1-2 0,-1-1 0,-1-1-1,5-7-28,-16 15 22,-1-2 0,0 0 0,-1 0 0,-2-1 0,0-1 0,8-18-22,-13 21 18,0 0-1,-1 0 0,-1 0 0,0-1 0,-1 0 0,-2 0 0,0 0 0,-1-18-17,-2 16-3,0 1 0,-1 0 0,-2 0 0,0 0 0,-1 0 0,0 1 0,-2 0 0,0 1-1,-12-18 4,6 12-41,-2 2 1,-1 0-1,0 0 0,-2 2 0,0 0 0,-2 1 0,-4-2 41,4 4-36,-1 2 0,-1 0-1,0 2 1,-1 0 0,0 1 0,-1 2 0,-7-2 36,-2 2-43,-1 1 1,0 2-1,0 1 0,-1 1 1,-4 2 42,-17 2-292,1 1 1,-54 9 291,14 4-1362,-25 11 1362,60-11-2685,-54 21 2685,92-26-1164,0 1 0,1 2 0,1 0 0,0 1 0,0 1 0,-6 6 1164,2 3-5546,-10 9 5546,33-29-208</inkml:trace>
  <inkml:trace contextRef="#ctx0" brushRef="#br0" timeOffset="987.828">694 720 8448,'1'-5'877,"0"0"0,0 0 1,1 0-1,-1 0 0,1 0 1,2-3-878,-3 7 1306,-6 2 833,-12 9-993,1 2 1,-6 5-1147,7-6 485,11-7-332,-1 0 0,1 0-1,0 0 1,0 0-1,1 1 1,-1-1-1,1 1 1,0 0 0,0 0-1,0 0-152,3-4 31,-1 1-1,1-1 0,-1 0 1,1 1-1,-1-1 0,1 1 1,0-1-1,0 1 0,0-1 1,0 0-1,0 1 0,0-1 1,0 1-1,0-1 0,0 1 1,1-1-1,-1 0 0,0 1 1,1-1-1,-1 0 0,1 1 1,0-1-1,-1 0 0,1 0 1,0 1-1,0-1 0,0 0 1,0 0-1,0 0 0,0 0 1,0 0-1,0 0 0,0 0 1,1-1-1,-1 1 0,0 0 1,1-1-1,-1 1 0,0-1 1,1 1-1,-1-1 0,1 0-30,4 2 111,1 0 1,-1-1-1,1 0 0,0 0 0,-1-1 0,1 0 0,0 0 0,0 0 0,-1-1 0,1 0 0,-1 0 1,1-1-1,-1 0 0,6-2-111,-5 1 88,1 0 1,-1 0 0,0-1-1,0 0 1,-1 0-1,1-1 1,-1 0 0,0 0-1,0-1 1,0 1-1,-1-1 1,2-3-89,-4 5 42,-2 1-1,1 0 1,0-1 0,-1 0-1,1 1 1,-1-1 0,0 0-1,0 1 1,0-1 0,-1 0-1,0 0 1,1 0 0,-1 0-1,-1 0 1,1 0 0,0 1 0,-1-3-42,0 5 16,1-1 1,-1 0 0,1 0 0,-1 1 0,0-1 0,0 0 0,0 1 0,0-1 0,0 1-1,0-1 1,0 1 0,0 0 0,-1-1 0,1 1 0,0 0 0,-1 0 0,1 0-1,-1 0 1,1 0 0,-1 0 0,0 0 0,1 1 0,-1-1 0,0 0 0,0 1 0,1 0-1,-1-1 1,0 1 0,0 0 0,0 0 0,0 0 0,1 0 0,-1 0 0,0 0-1,0 1 1,0-1 0,-1 1-17,-9 2 11,0 1 0,0 0 1,0 0-1,0 2 0,1-1 0,0 1 0,0 1 0,-4 3-11,6-4-2,0 1 0,0 1 0,1 0-1,-1 0 1,2 0 0,-1 1 0,1 0 0,1 1 0,-3 4 2,8-12 0,-1 1 1,1 0-1,0 0 1,0 0-1,0 0 1,0 0-1,0 1 1,1-1-1,0 0 1,-1 0-1,1 0 1,1 1-1,-1-2 9,0 0 1,0-1 0,1 1-1,-1-1 1,1 1 0,-1-1-1,1 1 1,0-1 0,-1 1 0,1-1-1,0 1 1,0-1 0,0 0-1,0 0 1,0 1 0,1-1 0,-1 0-1,0 0 1,0 0 0,1 0-1,-1 0 1,1-1 0,0 1-10,4 2 49,-1-1 1,1 0 0,1 0-1,-1-1 1,0 0-1,0 0 1,0-1 0,0 1-1,1-1 1,-1-1-1,0 1 1,0-1-1,1 0 1,-1 0 0,0-1-1,0 0 1,0 0-1,-1 0 1,1-1-1,0 0 1,3-2-50,-2 1 31,-1-1-1,1 1 1,-1-1-1,0-1 1,0 1 0,0-1-1,-1 0 1,0 0-1,0-1 1,-1 0 0,0 1-1,0-1 1,0-1-1,-1 1 1,0 0-1,1-6-30,-2 7 23,-1-1-1,0 0 0,-1 0 0,1 0 0,-1 0 0,-1-1 0,1 1 0,-1 1 0,0-1 0,-1 0 0,-2-6-22,3 10 5,0 0 0,0 0-1,0 0 1,0 0 0,-1 1-1,0-1 1,1 0-1,-1 1 1,0-1 0,0 1-1,0 0 1,-1-1 0,1 1-1,0 0 1,-1 1-1,0-1 1,1 0 0,-1 1-1,0-1 1,0 1 0,0 0-1,0 0 1,0 0 0,0 0-1,0 1 1,0-1-1,0 1-4,-4 0-15,0 0 0,0 1 0,0 0 0,0 1 0,0-1 0,0 1 0,1 1 0,-1-1 0,1 1 0,-1 0 0,-4 3 15,-3 3-36,1 0 0,-1 1 0,1 0 0,-5 7 36,11-11-5,0 1-1,1 1 1,0 0-1,0-1 1,0 2-1,-3 7 6,7-14 0,1 0 0,0 0 0,0 1 0,0-1 1,1 0-1,-1 1 0,0-1 0,1 1 0,-1-1 0,1 1 0,0-1 0,0 0 0,0 1 0,0-1 0,1 1 0,-1-1 0,0 1 0,1-1 0,0 0 0,0 1 0,-1-1 0,1 0 0,1 1 0,-1-1 0,0 0 0,0 0 0,1 0 0,0 0 0,0 0 0,2 2 13,1 0 1,0 0-1,0-1 0,0 0 1,1 0-1,-1 0 0,1-1 1,0 0-1,-1 0 0,1 0 0,0-1 1,0 1-1,0-1 0,0-1 1,0 1-1,2-1-13,1 0 36,-1-1 1,1 1-1,-1-1 1,1-1-1,-1 1 0,0-2 1,0 1-1,0-1 1,0 0-1,0-1 0,3-2-36,-3 1 58,-1 0 0,0-1 0,0 0 0,0 0 0,-1 0-1,0-1 1,0 0 0,1-3-58,-5 7 25,0 1 0,0-1-1,0 0 1,0-1 0,-1 1 0,1 0 0,-1 0-1,0-1 1,0 1 0,0-1 0,0 1 0,-1-1-1,1 1 1,-1-1 0,0 1 0,0-1-1,0 1 1,-1-1 0,1 1 0,-1-1 0,0 1-1,0-1-24,0 2 10,1 1 0,-1 0 0,0-1 0,0 1 0,0 0 0,0 0 0,-1 0 0,1 0 0,0 0 0,0 0 0,-1 0 0,1 0 0,0 0 0,-1 0 0,1 1 0,-1-1 0,1 1 0,-1-1 0,1 1 0,-1-1 0,0 1 0,1 0 0,-1 0 0,1 0 0,-1 0 0,0 0 0,1 0 0,-1 0 0,1 0 0,-1 1-10,-8 1-2,1 0 0,-1 1-1,1 0 1,-6 3 2,8-4-3,-9 5-40,-1 0-1,-3 4 44,16-10-4,0 2 1,0-1-1,1 0 0,-1 1 0,1 0 0,0-1 0,0 1 0,0 1 1,0-1-1,0 0 0,1 1 0,-1 0 4,3-4-2,-1 1-1,1 0 1,0-1-1,0 1 1,-1-1 0,1 1-1,0 0 1,0-1-1,0 1 1,0 0-1,0-1 1,0 1 0,0-1-1,0 1 1,0 0-1,0-1 1,0 1-1,1-1 1,-1 1 0,0 0-1,0-1 1,1 1-1,-1-1 1,0 1-1,1-1 1,-1 1 0,0-1-1,1 1 1,-1-1-1,1 1 1,-1-1-1,1 1 1,-1-1 0,1 0-1,-1 1 1,1-1-1,-1 0 1,1 0-1,0 1 1,-1-1 0,1 0-1,-1 0 1,1 0-1,0 0 1,-1 1-1,1-1 4,4 1-2,0-1 1,0 1 0,0-1 0,0 1 0,0-1 0,-5 0 0,21-1-7,19 0-38,-38 1 14,0 0 1,1 0-1,-1 1 0,1-1 0,-1 1 0,0-1 1,1 1-1,-1 0 0,0 0 0,0 0 1,0 0-1,2 1 31,1 18-10176,-8-8 4070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0:04.4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1700 670 10496,'-3'-9'1595,"2"4"-1140,-1 0 1,1 0 0,-1 1-1,0-1 1,-1 1 0,1-1-1,-1 1-455,2 3 105,0 0 1,0 0-1,0 0 0,0 0 1,0 0-1,0 0 0,-1 0 0,1 0 1,0 0-1,0 1 0,-1-1 0,1 1 1,0-1-1,-1 1 0,1-1 0,-1 1 1,1 0-1,-1 0 0,1-1 0,-1 1 1,1 0-1,-1 0 0,1 1 0,0-1 1,-1 0-1,1 0 0,-1 1-105,-16 4 539,0 2 0,1 0 0,0 0 0,0 2 1,-9 6-540,-8 3 381,-2 2-160,5-2 102,-17 5-323,-19 5 285,25-12-168,2 2 0,0 1-1,1 2 1,-16 14-117,25-13 59,1 1 1,-16 18-60,34-30-7,1 0 0,-1 1 0,2 0 0,0 1 0,0 0 0,1 1 0,-2 6 7,9-18-2,0 1 0,0 0 0,0-1-1,0 1 1,0 0 0,1 0 0,-1-1 0,1 1 0,0 0 0,0 0 0,0 0 0,0 0 0,0-1 0,1 1 0,-1 0 0,1 0 0,0 0 0,1 1 2,-1-1 0,1 0 0,0 0 0,0 0 0,0 0 0,1-1 0,-1 1 0,0-1 0,1 0-1,0 0 1,0 0 0,-1 0 0,1 0 0,0-1 0,0 1 0,3 0 0,17 7 15,0-1-1,10 1-14,7 2 41,38 12 112,-2 4 0,64 33-153,-114-47 27,-1 1-1,0 1 0,-1 1 1,-1 2-1,0 0 1,-1 1-1,-2 1 0,0 2 1,13 16-27,-17-16 157,0 1 1,-2 1 0,0 0 0,-2 1 0,-1 0-1,7 22-157,-14-35 100,-1-1 0,0 1-1,-1 0 1,0 0-1,-1 0 1,-1 0 0,0 0-1,0 0 1,-1 0-1,0-1 1,-1 1 0,-1 0-1,0 0 1,0-1-1,-1 1 1,-1-1 0,0 2-100,-11 12 124,0-1 0,-1 0 0,-1-1 0,-1-1 0,-1-1 0,-1-1 0,-1-1 0,-5 3-124,7-7 16,-1 0 0,-1-1 0,0-1 0,-1-1 0,0-1 0,0-2 0,-1 0 1,-21 5-17,26-10-2,-1 0 1,1-1-1,-1-1 0,0-1 1,0 0-1,0-2 1,1 0-1,-1-1 1,0-1-1,1-1 1,-11-4 1,20 5-1,1 0 0,-1-1 0,1 0 0,0-1 0,-8-5 1,15 9-4,0 0 0,0-1 0,0 1 0,0-1 0,0 0 0,0 0 0,1 0 0,-1 0 0,1 0 0,-1 0 0,1 0 0,0 0-1,0-1 1,0 1 0,0 0 0,0-1 0,0 1 0,0-1 0,1 1 0,0-1 0,-1 1 0,1-1 0,0 1 0,0-3 4,1-1-11,0 1 0,1 0 0,-1 0 1,1 0-1,0 0 0,0 1 0,0-1 0,3-4 11,28-36-31,-16 24 21,60-80-107,22-15 117,34-29-37,75-102 122,33-70-85,-153 191 43,62-124-43,-128 206 26,-1-2 1,3-13-27,-17 38 14,0 0 0,-2-1 0,3-17-14,-7 30 8,0-1 0,-1 0-1,0 1 1,0-1 0,-1 1 0,0-1-1,-1 1 1,0-1 0,-1-1-8,2 6-2,-1 1 1,1 0-1,-1-1 1,0 1-1,-1 0 0,1 0 1,-1 0-1,0 1 1,0-1-1,0 1 1,0-1-1,0 1 0,-1 0 1,1 0-1,-1 1 1,0-1-1,0 1 1,0 0-1,0 0 0,-1 0 1,-2-1 1,-5 0-11,0 1 1,1 0-1,-1 0 1,0 2-1,0-1 1,0 1-1,-11 2 11,0 1-50,0 0 0,1 2 0,-1 0 0,1 1 0,0 2-1,1 0 1,0 1 0,0 1 0,1 1 0,0 1 0,1 1 0,1 0-1,0 2 1,0 0 0,0 2 50,13-12-170,0 1 0,0 0-1,1 0 1,0 0 0,0 1 0,0 0-1,1-1 1,0 1 0,-2 7 170,4-10-211,0 0 0,0 0 1,0 0-1,1 0 0,0 0 0,0 0 1,0 0-1,0 1 0,0-1 1,1 0-1,0 0 0,0 0 1,0 0-1,0 0 0,1 0 0,0-1 1,-1 1-1,2 0 0,-1-1 211,9 12-1335,1 0-1,1-1 1,0-1 0,1 0-1,1 1 1336,-6-6-661,52 43-3824</inkml:trace>
  <inkml:trace contextRef="#ctx0" brushRef="#br0" timeOffset="451.496">3077 282 9728,'6'-95'4645,"-3"53"-3610,-3 37-827,1-16 979,0 1 1,-1-1-1,-3-15-1187,3 33 143,-1 0 1,1 0-1,-1 1 0,0-1 1,0 0-1,0 0 0,0 1 1,0-1-1,0 1 1,-1-1-1,-1-1-143,3 3 41,-1 0 0,0 1 0,0-1 0,0 0 0,0 1 0,0-1 0,0 1-1,0-1 1,0 1 0,0-1 0,-1 1 0,1 0 0,0-1 0,0 1 0,0 0 0,0 0 0,0 0 0,-1 0 0,1 0 0,0 0 0,0 0 0,0 1 0,0-1 0,-1 0 0,1 1 0,0-1-1,0 0 1,0 1 0,0 0 0,-1 0-41,-15 7 160,1 2-1,-1 0 1,1 1-1,1 0 1,0 2 0,1 0-1,0 0 1,-9 13-160,-14 20 228,3 1 1,-9 18-229,-53 92 362,-87 176 350,110-185 59,-14 51-771,53-107 544,-10 48-544,34-105 113,2 2 1,2-1-1,1 1 0,2 0 1,2 0-1,1 18-113,2-33 61,1-1 1,0 1-1,1-1 0,2 0 1,0-1-1,1 1 0,1-1 1,1 0-1,1-1 0,0 0 0,6 7-61,-7-14 31,0 0 0,1-1 0,1 0 0,-1 0 0,2-1 0,-1 0 0,1-1-1,1-1 1,1 1-31,3 1 32,0-2-1,1 0 1,0-1-1,1-1 1,-1 0-1,14 1-31,5-1 37,-1-2-1,1-2 0,0-1 0,0-2 0,0-2 0,-1-1 0,9-3-36,-1-1 28,0-2 0,-1-2 0,-1-2 0,2-3-28,-16 6 78,0-2-1,-2-1 0,1-2 1,-2 0-1,0-2 0,8-8-77,-23 17 85,1 0 0,-2-2 0,1 1 0,-1-1 0,2-4-85,-8 11 39,0-1-1,-1 0 1,1 0 0,-1 0-1,0 0 1,0 0-1,-1 0 1,1 0 0,-1 0-1,-1-1 1,1 1 0,-1-1-1,1 1 1,-2-5-39,0 3 43,0 0 0,-1-1 1,0 1-1,-1 0 1,1 0-1,-1 0 0,-1 0 1,1 1-1,-1-1 0,-2-1-43,-1-2 32,0 0 0,-1 1 0,-1 0-1,1 1 1,-1 0 0,-5-3-32,-5-2 2,0 1 1,-1 1 0,0 1-1,-1 1 1,0 0-1,0 2 1,-21-5-3,-3 2-95,-1 2 0,1 3 0,-28-1 95,11 4-654,1 2 0,-1 3 1,1 2-1,0 4 0,-55 14 654,98-19-562,1 2 1,1 0-1,-1 0 0,1 2 1,-1 1 561,11-6-619,0 1 0,0 0 0,0 1 0,1-1 1,0 1-1,0 0 0,0 0 0,0 1 0,1 0 0,0-1 1,0 1-1,1 1 0,-2 2 619,-10 28-5557</inkml:trace>
  <inkml:trace contextRef="#ctx0" brushRef="#br0" timeOffset="977.485">32 3476 10624,'-24'-17'3509,"17"9"-778,11 11 1268,-3-2-3839,5 6 223,0 0 0,1 0 0,-1-1 0,1 0 0,0 0 0,1 0 0,-1-1 0,1 0 0,0-1 0,1 0 1,5 2-384,12 3 263,1-2 1,1-1-1,-1-1 1,1-1 0,26-1-264,43-2 453,8-5-453,-102 4 5,514-11-85,-325 7-3384,-134 0-3989,8-4 7453,-14 0-5392</inkml:trace>
  <inkml:trace contextRef="#ctx0" brushRef="#br0" timeOffset="1650.213">1347 2701 10880,'-8'0'3265,"9"0"329,18-1-1078,143-12 309,-12 2-1868,-98 5-657,129-10 472,-132 14-492,-1 3 0,35 4-280,-69-4 75,0 1 1,0 1 0,0 1 0,7 2-76,-14-4 36,-1 1 0,0 0-1,0 0 1,0 1 0,0-1 0,-1 1 0,1 1-1,-1-1 1,0 1 0,2 2-36,-1 1 42,0 0 0,0 0-1,-1 0 1,0 0 0,-1 1 0,1 0 0,-2 0 0,1 0-1,-1 2-41,1 4 56,-1 0 0,-1 1-1,0 0 1,-1-1-1,0 9-55,-3 12 89,-1 0-1,-2 0 0,-2 0 1,-8 26-89,-66 192 149,-15 0-117,9-25-48,59-156-46,6-15-1753,-12 51 1815,25-66-2240,9-42 2079,0 0 0,0 0 0,0 0 0,0 0 0,0 0 0,0 0 0,0 0-1,0 0 1,0 1 0,0-1 0,1 0 0,-1 0 0,0 0 0,1 0 0,-1 0 0,1 0 161,-1-1-163,1 0-1,0 0 1,0 1 0,0-1 0,-1 0-1,1 0 1,0 0 0,0-1-1,-1 1 1,1 0 0,0 0 0,0 0-1,-1 0 1,1-1 0,0 1-1,-1 0 1,1-1 0,0 1 0,-1-1-1,1 1 1,-1 0 0,1-1-1,0 1 1,0-2 163,35-23-5178</inkml:trace>
  <inkml:trace contextRef="#ctx0" brushRef="#br0" timeOffset="2187.453">2788 2660 13952,'-77'-24'6362,"69"22"-5910,5 2-261,1 0 0,0-1 0,-1 1-1,1-1 1,0 0 0,0 0 0,-1 0 0,1 0 0,0 0 0,0 0 0,0 0-1,1-1 1,-2 0-191,3 1 27,0 1-1,0-1 1,0 1-1,0-1 1,0 1-1,0-1 1,0 1-1,1-1 1,-1 1-1,0-1 1,0 1-1,1-1 1,-1 1-1,0-1 1,1 1-1,-1 0 1,0-1-1,1 1 1,-1 0-1,1-1 1,-1 1-1,0 0 1,1-1-1,-1 1 1,1 0-1,-1 0 1,1 0-1,-1-1 1,1 1-1,-1 0 1,1 0-1,0 0-26,20-7 207,1 0-1,0 2 0,0 1 0,17-2-206,-24 4 125,19-2 186,-1 2-1,1 1 1,0 1 0,0 2 0,-1 2 0,1 1 0,-1 1 0,0 2 0,-1 1 0,4 3-311,-31-10 94,1 1 0,0-1 0,-1 1 0,0 0 0,0 0 0,0 0 0,0 1 0,0 0 0,-1 0 0,3 2-94,-5-3 47,0 0-1,0-1 0,-1 1 0,1 0 0,-1 0 1,1 0-1,-1 0 0,0 1 0,0-1 0,-1 0 1,1 0-1,-1 1 0,1-1 0,-1 0 1,0 0-1,0 1 0,-1-1 0,1 0 0,-1 1-46,-1 9 126,-1 1-1,-1-1 0,0 0 1,-1 0-1,-5 10-125,-12 18 308,-3 4-308,10-22 6,2 2 0,0-1 0,2 2 0,-4 13-6,12-30-18,1 0 0,0 0 0,1 0 0,0 0 0,0 1 0,1-1 0,0 0 0,0 1 0,1-1 0,1 0 0,-1 0 0,2 1 0,-1-1-1,1-1 1,2 6 18,9 12-35,0-1-1,1 0 0,2-2 0,0 1 0,21 19 36,-28-31-7,96 103 31,-51-58 250,29 42-274,-77-90 63,0 0 0,-1 0 0,-1 0 0,1 1 0,-1 0 0,0 3-63,-4-10 17,0 0-1,0 0 1,0 0-1,-1 0 1,1 1-1,-1-1 1,0 0-1,0 0 1,0 0 0,0 0-1,-1 1 1,1-1-1,-1 0 1,0 0-1,0 0 1,0 0-1,0 0 1,-1 0-1,1-1 1,-1 1-1,1 0 1,-3 2-17,-4 4 24,-1 1 1,0-2 0,0 1-1,-1-1 1,0 0 0,-1-1-1,-5 3-24,-14 7 15,-1-2 0,-6 2-15,-12 2 5,0-2 0,-13 1-5,-100 20-241,74-19-61,36-7-148,-62 15-1495,90-19 14,0 0 1,1 1 0,-14 8 1930,12-4-3228,2 0-8547,-19 6 11775,-3-2-5210</inkml:trace>
  <inkml:trace contextRef="#ctx0" brushRef="#br0" timeOffset="2588.028">384 4515 11904,'-6'1'695,"-11"5"2834,19-4-1833,9 0-507,70 6 3142,113 9-2481,259-2-682,-236-20-816,256-29 493,-2-20 0,115-43-845,-241 31-48,209-32-785,-3 35-4216,-425 57 1156,-1 5 0,1 6 3893,23 7-4960</inkml:trace>
  <inkml:trace contextRef="#ctx0" brushRef="#br0" timeOffset="3125.156">2065 5553 12544,'-1'-4'507,"0"-1"231,1-1 0,0 0 0,0 1 1,0-1-1,0 0-738,0 4 134,1 1 0,-1-1 0,0 1 0,1 0 0,-1-1 0,1 1 0,-1-1 0,1 1 0,0 0 0,-1 0 0,1-1 0,0 1 0,0 0-1,0 0 1,0 0 0,0 0 0,0 0 0,0 0 0,0 0 0,1 0 0,-1 1 0,0-1 0,1 0-134,-1 1 93,0 0-1,0 0 0,0 0 1,1 0-1,-1 0 0,0 0 1,0 0-1,0 0 0,1 0 0,-1 1 1,0-1-1,0 0 0,0 1 1,0-1-1,0 1 0,1-1 1,-1 1-1,0 0 0,0-1 1,-1 1-1,1 0 0,0 0 0,0 0 1,0 0-1,0 0 0,-1 0 1,1 0-1,0 0-92,2 2 183,4 5 23,1 1 0,-1 0 0,-1 0-1,0 1 1,0 0 0,-1 0 0,0 0 0,-1 0-1,0 1 1,3 10-206,-1 9 111,0 1-1,-2-1 1,0 15-111,0 38 228,-6 69-228,-16 83 160,5-67-346,6 5 186,7-153-349,0-1 0,1 0 0,1 0 0,1 0 1,1 0-1,0-1 0,3 8 349,-5-22-267,-1 0 1,1 0-1,0 0 1,0 0 0,1 0-1,-1 0 1,1-1-1,-1 1 1,1-1 0,0 0-1,0 0 1,1 0-1,-1 0 1,1 0 0,-1-1-1,1 1 1,0-1-1,0 0 1,0 0 0,0-1-1,2 1 267,2 0-1252,0-1 1,0 0-1,0-1 0,7 0 1252,-14 0-107</inkml:trace>
  <inkml:trace contextRef="#ctx0" brushRef="#br0" timeOffset="3628.438">2675 5478 13184,'-1'-2'363,"0"1"-195,1 1 0,-1-1 0,0 0-1,1 0 1,-1 0 0,0 0 0,1 0 0,-1 0 0,1 0-1,-1 0 1,1 0 0,0-1 0,-1 1 0,1 0-1,0 0 1,0 0 0,0 0 0,0 0 0,0-1-1,0 1 1,0 0 0,0 0 0,1 0 0,-1 0-1,0 0 1,1 0 0,-1-1 0,1 1 0,-1 0 0,1 0-1,-1 0 1,1 0 0,0 1 0,0-2-168,8-11 507,1 0 0,0 1-1,0 0 1,2 1 0,-1 0 0,1 1 0,1 0 0,0 1 0,0 0 0,9-4-507,12-4 701,1 1 1,1 2-1,35-10-701,-44 16 333,0 1-1,1 2 1,0 0 0,0 2 0,27 0-333,-48 3 70,-1 1 1,0-1 0,0 1-1,0 0 1,0 1 0,0-1-1,0 1 1,5 3-71,-9-4 33,0 0-1,0 0 1,0 0 0,0 1-1,-1-1 1,1 1 0,0-1-1,-1 1 1,1 0 0,-1 0-1,1 0 1,-1-1 0,0 1-1,0 1 1,0-1 0,0 0-1,0 0 1,0 0 0,0 0-1,-1 1 1,1-1 0,-1 0-1,0 1 1,0-1-33,0 6 35,0 0 0,0 0 0,-1-1 0,0 1 0,-1 0 0,0-1 0,0 1 0,0-1 0,-4 7-35,-6 9 156,0 0 1,-6 7-157,4-8 70,2 0 0,-4 8-70,14-24-12,0-1 0,1 1 1,-1-1-1,1 1 0,0 0 0,0-1 0,1 1 0,0 0 1,0 0-1,0 0 0,1-1 0,-1 1 0,2 0 0,-1-1 0,0 1 1,1 0-1,0-1 0,1 0 0,-1 1 0,1-1 0,0 1 12,9 12-65,1 0-1,1-1 1,1 0-1,0-1 1,1-1 65,6 8-21,64 65 80,14 15 431,58 79-490,-138-156 151,-1 1-1,-1 0 1,-2 2-1,-1 0 1,4 11-151,-14-26 51,0 1-1,0-1 1,-1 1-1,-1 0 1,-1 0 0,0 0-1,-1 0 1,0 0-1,-1 1 1,-1-1-1,-1 0 1,-1 9-51,1-16 13,-1 0 0,1-1-1,-2 1 1,1-1 0,-1 0 0,0 0-1,0 0 1,0 0 0,-1-1 0,0 0-1,-1 0 1,0 0 0,0 0 0,0-1-1,-5 3-12,-10 6 10,-1 0-1,0-2 1,-1-1-1,-10 4-9,-103 40-199,-42 6 199,-144 31-4430,255-75 814,18-8-3088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0:18.8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728 146 9088,'-13'-24'7917,"-3"-15"-4783,3 7-1359,12 27-1533,-1 1 0,-1 0-1,1-1 1,0 1 0,-1 0 0,0 0-1,0 0 1,-3-2-242,5 5 46,-1 0 0,1 0 0,0 0 0,-1 0 1,1 0-1,-1 0 0,1 1 0,-1-1 0,0 1 0,1-1 0,-1 1 0,0-1 0,1 1 0,-1 0 0,0 0 1,1 0-1,-1 0 0,0 0 0,1 0 0,-1 1 0,0-1 0,1 0 0,-1 1 0,1-1 0,-1 1 0,0 0 1,1 0-47,-9 4 85,1 1 1,0 0 0,0 1 0,1 0 0,-1 1 0,2-1 0,-1 2-1,1-1 1,0 1 0,-5 9-86,-6 10 8,1 1 0,2 0 0,-9 23-8,20-41 1,0 1 0,0-1-1,1 1 1,1 0 0,0 0 0,1 0-1,0 0 1,0 0 0,2 0-1,-1 0 1,3 9-1,-3-20 0,1 7 22,1 1 1,0 0-1,1-1 0,0 0 0,3 7-22,-5-14 5,-1 1 0,1-1 0,0 0 1,-1 1-1,1-1 0,0 0 0,0 0 0,0 0 0,0 0 0,0 0 0,0 0 0,0 0 0,1 0 0,-1 0 0,0-1 0,1 1 0,-1 0 1,0-1-1,1 1 0,-1-1 0,0 1 0,1-1 0,-1 0 0,1 0 0,-1 1 0,1-1 0,-1 0 0,1 0 0,-1 0 0,1-1 0,-1 1 1,0 0-1,1-1 0,-1 1 0,1-1 0,-1 1 0,1-1-5,11-6 112,0 0 1,0 0-1,-1-1 0,0-1 1,0 0-1,-1-1 0,0 0 1,-1 0-1,0-1 0,-1-1 0,0 0 1,-1 0-1,0 0 0,-1-1 1,-1 0-1,1-3-112,-7 20 32,-1 0-1,1 0 1,0 0-1,0 0 0,0 0 1,1 3-32,0 10 19,-1 76-675,5 0 0,7 30 656,-11-114-698,1-1-1,0 0 1,0 0 0,1 2 698,-1-7-634,-1 0 0,0 0 0,1 0 1,0 0-1,-1 0 0,1-1 0,0 1 0,1 0 1,-1-1-1,0 0 0,3 2 634,5 4-5242</inkml:trace>
  <inkml:trace contextRef="#ctx0" brushRef="#br0" timeOffset="404.552">1026 59 10368,'-4'-10'1494,"3"7"-1042,0 1 0,0-1 0,0 0 1,-1 1-1,1-1 0,-1 1 0,1-1 0,-1 1 0,0 0 1,-1-2-453,-3 13 2042,-7 18-1729,2-1 0,0 1-1,2 1 1,1 0 0,2 0-1,1 1 1,0 0 0,3 0 0,0 0-1,2 0 1,2 16-313,-1-36 75,0 1 1,1-1-1,1 0 0,-1 1 1,2-1-1,-1 0 0,1-1 1,0 1-1,5 5-75,-8-11 34,1 0 0,1 0 0,-1 0-1,0 0 1,1-1 0,-1 1 0,1-1 0,0 1-1,0-1 1,0 0 0,0 0 0,0 0 0,1-1 0,-1 1-1,0-1 1,1 0 0,-1 0 0,1 0 0,-1 0-1,1 0 1,0-1 0,-1 0 0,1 0 0,0 0-1,-1 0 1,3-1-34,5-1 161,0-1 0,1 0-1,-1-1 1,0-1-1,0 1 1,-1-2 0,0 0-1,8-5-160,-10 6 137,0-2 1,0 1-1,0-1 0,-1 0 0,0 0 0,0-1 0,0 0 0,-1-1 0,-1 1 0,2-4-137,-5 8 27,0-1 0,0 1 0,-1-1 0,1 1 0,-1-1 0,0 1 0,-1-1 0,1 0 0,-1 1 0,0-1 0,0 0 0,0 1 0,-1-1 0,0 0 0,0 1 0,0-1 0,0 1 0,-1-1 0,1 1 0,-1-1 0,-1 1 0,1 0 1,0 0-1,-3-2-27,-1-2-31,0 0 0,-1 1 0,0 0 0,0 1 0,0-1 1,-1 2-1,0-1 0,0 1 0,-1 0 0,1 0 1,-7-1 30,-1-1-509,-1 1 1,0 1 0,-10-2 508,19 6-560,0-1 0,1 1 0,-1 1 0,0 0 0,0 0 0,1 0-1,-1 1 1,0 0 0,-3 1 560,9-1-365,0-1 0,1 1 0,-1 0 0,0 0 0,0 0 0,1-1 0,-1 1 0,0 1 0,0-1 365,-8 13-5018</inkml:trace>
  <inkml:trace contextRef="#ctx0" brushRef="#br0" timeOffset="818.471">176 1351 9472,'-5'2'1616,"-9"6"1513,10-2 3784,5-5-6838,-1 0-1,1-1 1,-1 1 0,1 0-1,0 0 1,0-1 0,-1 1-1,1 0 1,0-1 0,0 1-1,0-1 1,0 1 0,-1-1-1,1 1 1,0-1 0,0 0-1,0 1 1,0-1 0,0 0-1,0 0 1,0 0 0,0 0-1,0 0 1,1 0-75,17 1 204,-1-2 1,1 0-1,0-1 0,-1-1 1,1-1-1,11-4-204,24-4 49,-10 5-147,8-1-1933,-19-1-2555,-15 1-704</inkml:trace>
  <inkml:trace contextRef="#ctx0" brushRef="#br0" timeOffset="1439.549">723 998 8448,'0'-2'663,"0"-1"-1,1 1 1,-1-1 0,1 1 0,-1-1-1,1 1 1,0 0 0,0-1 0,0 1-1,0 0 1,0 0 0,0 0 0,1-1-663,0 0 519,-1-7 2623,-1 10-3124,0 0 0,0 0 0,0 0 0,0 0-1,0 0 1,0 1 0,0-1 0,0 0 0,0 0-1,0 0 1,0 0 0,0 0 0,0 0 0,0 0 0,-1 0-1,1 0 1,0 0 0,0 1 0,0-1 0,0 0 0,0 0-1,0 0 1,0 0 0,0 0 0,-1 0 0,1 0-1,0 0 1,0 0 0,0 0 0,0 0 0,0 0 0,0 0-1,-1 0 1,1 0 0,0 0 0,0 0 0,0 0 0,0 0-1,0 0 1,0 0 0,0 0 0,0 0 0,-1-1-1,1 1 1,0 0 0,0 0 0,0 0 0,0 0 0,0 0-1,0 0 1,0 0 0,0 0 0,0 0 0,0 0 0,-1-1-1,1 1 1,0 0 0,0 0 0,0 0 0,0 0-1,0 0 1,0 0 0,0 0 0,0-1 0,0 1 0,0 0-1,0 0-17,-7 10 277,0 1 0,1 0 0,0 1 0,1-1 1,0 1-1,-3 12-277,-1 10 17,-4 30-17,13-61 0,-3 21-69,3-23 66,0-1 0,0 1 1,0 0-1,0 0 0,1 0 1,-1 0-1,0 0 0,0 0 1,0 0-1,1 0 0,-1-1 1,1 1-1,-1 0 0,1 0 1,-1 0-1,1-1 1,-1 1-1,1 0 0,-1-1 1,1 1-1,0 0 0,0-1 1,-1 1-1,1 0 3,4 0 1,0 0 0,0-1 0,-1 1 0,1-1 0,0 0 0,0 0 0,-1 0 0,1-1-1,0 0 1,0 0 0,-1 0-1,30-3-15,-16 5 21,0 0 1,0 1 0,-1 1 0,13 4-7,65 22 61,-78-23-59,3 2 30,-1 1 0,0 0 0,-1 1 0,9 6-32,-23-12 155,1-1-1,-1 0 1,1 1-1,-1 0 1,0 0-1,0 1 1,-1-1-1,1 1 1,-1-1-1,0 1 1,0 0-1,1 4-154,-2-5 89,-1-1-1,0 1 1,0 0-1,0-1 1,0 1-1,-1 0 1,0 0-1,1 0 1,-1 0-1,-1 0 1,1-1-1,0 1 1,-1 0 0,0 0-1,0 0 1,0-1-1,0 1 1,-1 0-1,0 1-88,-3 3-11,0-1 0,0 1-1,-1-1 1,0 0 0,0-1-1,-1 1 1,1-1 0,-1-1-1,-1 1 1,1-1 0,-1 0-1,0-1 1,-4 2 11,0 0-634,-1-1-1,1-1 1,-1 0 0,-2 0 634,3-1-1574,0-1-1,-1-1 1,0 0 0,-2 0 1574,15-1-139,-1 0-195,0 0 0,0 0 0,0 0 0,1 0 0,-1 0 0,0 0-1,0 0 1,0 0 0,0 0 0,1 0 0,-1 0 0,0 0 0,0-1 0,0 1 0,1 0 0,-1-1 0,0 1 0,0 0-1,1-1 1,-1 1 0,0-1 0,1 1 0,-1-1 0,1 0 0,-1 1 0,1-1 0,-1 1 0,1-1 0,-1 0 0,1 0-1,-1 0 335,-3-8-4698</inkml:trace>
  <inkml:trace contextRef="#ctx0" brushRef="#br0" timeOffset="1796.373">759 1003 11776,'-13'3'4384,"13"-3"-3393,9-3 417,-9 3-64,18-8-416,-5-1-64,14-3-416,-6 5-128,15-1-192,9-4-96,-4 5 0,-7 2-32,-2 1 0,-1 1-1056,-4-2-416,0 1-1312,0 1-479,3-6-1441</inkml:trace>
  <inkml:trace contextRef="#ctx0" brushRef="#br0" timeOffset="2532.89">1571 831 7680,'3'-7'1330,"-1"3"-409,0-1 1,-1 1-1,1 0 1,-1-1-1,0 1 1,0-2-922,-1 5 134,0 0 1,0 0-1,0 0 1,0 0-1,0 0 1,0 1-1,-1-1 1,1 0-1,0 0 1,0 0-1,-1 0 1,1 1-1,0-1 1,-1 0-1,1 0 1,-1 1-1,1-1 1,-1 0-1,1 1 1,-1-1-1,1 0 1,-1 1-1,0-1 1,1 1-1,-1-1 1,0 1-1,0-1 1,1 1-1,-1 0 1,0-1-1,0 1 1,0 0-1,1 0 1,-1-1-1,0 1 1,0 0-135,-5 0 177,0-1-1,1 1 1,-1 0 0,0 0 0,1 1 0,-1-1-1,0 1 1,1 1 0,-1-1 0,1 1 0,0 0-1,-1 0 1,1 1 0,0-1 0,0 1 0,0 0-1,1 0 1,-1 1 0,1 0 0,-4 3-177,0 1 46,1 0 0,-1 0-1,2 1 1,-1 0 0,1 0 0,1 0 0,0 1 0,0 0-1,1 0 1,-1 4-46,-1 7 14,1 2 0,1-1 0,1 0 0,1 1 0,1 13-14,2-23 35,-1 0 1,2-1 0,-1 1-1,2-1 1,0 1 0,0-1-1,1 0 1,1 0 0,0-1 0,0 1-1,3 1-35,-5-7 37,1 0 1,0 0-1,1 0 0,-1-1 0,1 0 0,0 0 0,0 0 1,1 0-1,-1-1 0,1 0 0,0 0 0,0-1 0,1 0 1,-1 0-1,1 0 0,-1-1 0,1 0 0,0 0 0,0 0 1,4-1-38,-5 0 88,0-1 1,0 0 0,1 0-1,-1-1 1,0 1 0,0-1 0,0-1-1,0 1 1,0-1 0,0 0-1,0-1 1,0 1 0,-1-1 0,1 0-1,-1-1 1,0 1 0,0-1-1,0 0 1,-1 0 0,1-1-89,0 0 80,0-1 1,-1 1-1,1-1 1,-1 0-1,-1-1 0,1 1 1,-1-1-1,0 1 1,-1-1-1,1 0 1,-1 0-1,-1 0 1,1 0-1,-1-1 0,-1 1 1,1-5-81,-1 9 18,0 0 0,0-1 0,0 1 1,-1 0-1,0 0 0,1 0 0,-1 0 0,0 0 0,0 0 1,-1 0-1,1 0 0,0 0 0,-1 0 0,0 1 1,0-1-1,0 0 0,0 1 0,-1-1-18,0 0-10,0 1-1,-1 0 1,1 0-1,0 0 1,-1 0 0,1 0-1,-1 1 1,0 0-1,0-1 1,1 2-1,-1-1 1,0 0 0,0 1-1,-3-1 11,-2 1-197,-1 0 1,1 1-1,0-1 1,0 2-1,0-1 0,0 1 1,0 1-1,0 0 0,-1 1 197,3-1-1006,0 0-1,0 1 1,1-1-1,-1 2 1,1-1-1,0 1 0,-2 2 1007,-1 5-3999,4 0-961</inkml:trace>
  <inkml:trace contextRef="#ctx0" brushRef="#br0" timeOffset="3317.733">33 2045 9728,'4'-33'7829,"-4"33"-7647,-1 0 0,0 0 0,0 0-1,1 0 1,-1 0 0,0 1 0,1-1 0,-1 0 0,0 0 0,0 0 0,1 1 0,-1-1 0,0 0 0,1 1 0,-1-1 0,0 1-1,1-1 1,-1 1-182,-1 1 291,-1 1 111,-1 0 0,1 1 0,0-1 1,1 1-1,-3 3-402,4-6 33,1-1-1,0 0 1,0 1 0,0-1 0,0 1-1,-1-1 1,1 0 0,0 1 0,0-1 0,0 1-1,0-1 1,0 1 0,0-1 0,0 0-1,0 1 1,0-1 0,0 1 0,0-1-1,0 1 1,1-1 0,-1 0 0,0 1-1,0-1 1,0 1 0,1-1-33,-1 1 39,1-1 0,0 1 1,0-1-1,0 1 0,0-1 0,-1 1 0,1-1 0,0 0 1,0 0-1,0 1 0,0-1 0,0 0 0,0 0 0,0 0 1,0 0-1,0 0 0,0 0-39,16-1 493,-1-1 1,10-3-494,40-10 1237,49-19-1237,36-22 1513,46-28-1513,-18 7 337,646-234 383,-673 257-656,306-96 298,-294 106-1476,144-17 1114,-299 59-168,-1 1-207,-1 0 0,0 0 0,0-1 0,0 0 0,2-1 375,-8 2-210,1 1 1,-1-1-1,0 0 0,1 1 0,-1-1 1,0 0-1,0 0 0,0 0 0,0 0 1,0 0-1,0 0 0,0 0 0,0 0 1,0-1-1,0 1 0,-1 0 0,1-1 1,0 1-1,-1 0 0,1-1 1,-1 1-1,0 0 0,1-1 0,-1 1 1,0-1-1,0 1 0,0-1 210,-2-18-3371,1-3-1892</inkml:trace>
  <inkml:trace contextRef="#ctx0" brushRef="#br0" timeOffset="6008.972">1272 2017 10368,'-15'0'3365,"15"0"-3273,0 0 0,0-1 0,-1 1 0,1 0 0,0 0 0,0 0 0,-1-1 0,1 1 0,0 0 1,0 0-1,0-1 0,-1 1 0,1 0 0,0 0 0,0-1 0,0 1 0,0 0 0,0-1 0,0 1 0,0 0 0,-1 0 0,1-1 0,0 1 0,0 0 0,0-1 0,0 1 1,0 0-1,0-1 0,1 1 0,-1 0 0,0 0 0,0-1 0,0 1 0,0 0 0,0-1 0,0 1 0,0 0 0,1-1-92,3-11 1533,-4 12-1439,8-16 677,2 1 0,0 0 1,0 1-1,1 0 0,2 0-771,-4 5 146,2 0 0,-1 1 0,1 1 0,0 0 0,1 0 0,-1 1 0,1 1 0,3-1-146,7-5 91,-10 6 23,-1 0 1,1 0 0,-1 1 0,1 1-1,0 0 1,1 1 0,-1 0 0,0 1 0,1 0-1,1 1-114,-10 0 89,1 0 0,-1 1-1,0-1 1,1 1-1,-1 0 1,0 1 0,0-1-1,1 1 1,-1 0-1,0 0 1,-1 0 0,1 0-1,0 1 1,-1-1-1,1 1 1,-1 0 0,0 0-1,0 0 1,0 1-1,0-1 1,-1 1 0,1 0-1,-1-1 1,0 1-1,0 0 1,0 0 0,-1 1-1,1-1 1,0 4-89,0 4 23,-1 0 0,0 0 1,0 0-1,-1 0 0,-1 0 1,0 0-1,0 0 0,-3 6-23,3-7-37,0-7 30,1-1 1,0 1-1,0-1 0,0 1 1,0-1-1,0 1 0,1-1 1,0 1-1,0 1 7,0-4-5,-1 1 1,1 0 0,0-1-1,0 1 1,0 0-1,0-1 1,0 1-1,0-1 1,0 1-1,1-1 1,-1 0-1,0 0 1,1 1 0,-1-1-1,1 0 1,-1 0-1,1 0 1,0-1-1,-1 1 1,1 0 4,21 7-40,0 1 99,0 0-1,1 2-58,-18-8 3,0 0-1,0 1 0,-1-1 1,0 1-1,1 1 1,-1-1-1,-1 1 0,1-1 1,-1 1-1,1 1-2,-4-3 14,1 1-1,0-1 1,-1 0 0,1 1-1,-1 0 1,0-1 0,0 1-1,-1 0 1,1 0-1,-1-1 1,1 1 0,-1 0-1,-1 0 1,1 0 0,0-1-1,-1 1 1,0 0 0,0-1-1,0 1 1,0 0-1,-1 1-13,-6 12-10,0-1-1,0 0 1,-2 0-1,-1 1 11,9-13-4,-31 44 9,7-11-2468,-15 30 2463,35-50-2001,6-17 1781,-1 1 0,1-1 0,0 0 0,0 1 1,0-1-1,-1 0 0,1 1 0,0-1 0,0 0 0,0 1 0,0-1 0,0 1 0,0-1 0,0 0 0,0 1 0,0-1 0,0 1 0,0-1 0,0 0 1,0 1-1,0-1 0,0 0 0,1 1 0,-1-1 0,0 1 0,0-1 0,0 0 0,0 1 0,1-1 220,-1 0-5258</inkml:trace>
  <inkml:trace contextRef="#ctx0" brushRef="#br0" timeOffset="6370.71">2053 1676 12800,'-8'-20'4122,"5"16"-1587,2 5-1061,-1 6-553,2-7-907,-1 21 600,-1 0 0,-3 10-614,0 6 132,2-23-16,2 0 0,0 0 0,1 0 0,0 0 0,1 0 0,0 0 0,1 1 0,3 7-116,-4-19 39,1 1 0,-1-1 1,1 1-1,0-1 0,0 0 1,0 1-1,0-1 0,1 0 0,0 0 1,-1-1-1,1 1 0,0 0 0,0-1 1,0 0-1,0 0 0,1 0 0,-1 0 1,1 0-1,-1-1 0,1 1 0,-1-1 1,1 0-1,0 0 0,0 0 0,0-1 1,-1 1-1,2-1-39,13 1 29,1-1 0,-1-1-1,0-1 1,1 0 0,4-2-29,2 0 17,13-3-454,6-1-4163,-14 6-8389,-20 2 8456</inkml:trace>
  <inkml:trace contextRef="#ctx0" brushRef="#br0" timeOffset="6734.697">2356 1580 8320,'-3'-10'1795,"0"0"1,1 0-1,1-1-1795,1 9 1643,0 2-129,0 0-74,0 0-144,1 1-1052,0 1 0,0-1 0,0 1 0,-1 0 0,1 0-1,0-1 1,-1 1 0,1 0 0,-1 0 0,1 0 0,-1 0-1,0-1 1,0 2-244,1-1 286,2 13 302,0 0 0,-1-1 0,0 16-588,2 16 471,30 147 142,-32-185-592,14 67 470,21 57-491,-22-91 149,1-1 0,19 34-149,-21-49-985,1-1 0,1 0 0,1-1 0,18 18 985,-23-29-2467,-12-12 2260,0 0 0,1 1 0,-1-1 0,0 0 0,1 0 0,-1 1 1,0-1-1,1 0 0,-1 0 0,1 0 0,-1 0 0,0 1 1,1-1-1,-1 0 0,1 0 0,-1 0 0,0 0 0,1 0 0,-1 0 1,1 0-1,-1 0 0,1 0 0,-1 0 0,0 0 0,1 0 1,0-1 206,-1 1-4592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0:27.1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255 241 7040,'-6'-11'1181,"-2"-1"1,1 1 0,-1 1-1,-3-4-1181,8 11 358,1 1-1,-1-1 0,0 0 0,0 1 1,0 0-1,0-1 0,0 1 0,-1 0 1,1 1-1,-1-1 0,1 1 0,-1-1 0,0 1 1,1 0-1,-1 1 0,0-1 0,-3 0-357,3 2 149,1-1 0,0 1 0,0 0-1,0 0 1,0 0 0,-1 0-1,2 0 1,-1 1 0,0-1-1,0 1 1,0 0 0,1 0-1,-1 0 1,1 0 0,-1 1-1,1-1 1,0 1 0,-1 1-149,0-1 149,0 1 0,1-1 1,0 1-1,-1 0 1,1 0-1,1 0 1,-1 0-1,0 0 0,1 0 1,0 0-1,0 0 1,0 1-1,1 1-149,0-5 30,-1 0 0,2 0 0,-1-1-1,0 1 1,0 0 0,0 0 0,0-1 0,0 1 0,1 0 0,-1 0 0,0-1-1,0 1 1,1 0 0,-1-1 0,1 1 0,-1 0 0,1-1 0,-1 1-1,1-1 1,-1 1 0,1-1 0,-1 1 0,1-1 0,0 1 0,-1-1 0,1 0-1,0 1 1,-1-1 0,1 0 0,0 0 0,-1 1 0,1-1 0,0 0-1,0 0 1,-1 0 0,1 0 0,0 0 0,0 0 0,-1 0 0,1 0 0,0 0-1,0 0 1,-1 0 0,1-1 0,0 1-30,12-3 256,0 0 1,0-1-1,0 0 0,6-4-256,13-5 282,148-54 800,-118 45-870,0 2-1,25-3-211,-56 15 36,83-18 21,1 4 1,1 6-1,1 5 0,111 3-57,-179 9-145,1 2 0,-1 2-1,0 3 1,1 2 145,-46-9-114,-1-1-106,0 1 0,0-1 0,0 1 0,-1 0 1,1 0-1,0 0 0,0 0 0,-1 1 0,1-1 1,-1 1-1,1-1 0,0 2 220,-3-3-76,0 0 1,0 0-1,0 1 0,1-1 1,-1 0-1,0 0 0,0 1 1,0-1-1,0 0 0,0 0 1,0 0-1,0 1 0,0-1 1,0 0-1,0 0 0,0 1 1,0-1-1,0 0 0,0 0 1,0 1-1,0-1 0,0 0 1,0 0-1,0 1 0,0-1 1,0 0-1,0 0 0,0 1 1,0-1-1,0 0 0,-1 0 1,1 0-1,0 1 0,0-1 1,0 0-1,0 0 0,-1 0 1,1 1 75,-9 5-2269,6-5 1536,-20 12-3395,-7 9-581</inkml:trace>
  <inkml:trace contextRef="#ctx0" brushRef="#br0" timeOffset="355.733">735 118 10368,'2'-2'290,"1"0"-1,-1 0 1,0 1 0,1-1 0,-1 0 0,1 1 0,0 0 0,-1-1 0,1 1 0,0 0 0,0 0 0,0 1-1,-1-1 1,1 1 0,0-1 0,0 1 0,0 0 0,0 0 0,0 0 0,0 1 0,2-1-290,4 2 333,0 0 0,0 0 1,0 0-1,0 1 0,-1 0 0,0 1 1,2 0-334,0 3 193,1 0-1,-2 0 1,1 1 0,-1 0 0,0 1-1,0 0 1,-1 0 0,-1 1 0,1 0-1,5 10-192,8 18 340,-1 0 1,6 20-341,-7-12 398,-2 0 0,-2 0 0,1 14-398,-10-31 308,-1 0 0,-1 0-1,-2 0 1,-1 0-1,-1 0 1,-1 2-308,-1-16 99,0-1 1,-1 1-1,0-1 1,-1 0-1,-1 0 1,0-1-1,-1 1 1,-1-1-1,0 0 1,0-1-1,-9 11-99,2-6 36,0-1 0,-1 0-1,0-2 1,-2 0-1,1 0 1,-2-2 0,-15 9-36,-3 0-9,-1-1 0,-1-2 0,0-2 0,-1-2 0,-1-1 0,-32 5 9,52-15-25,14-2-249,1 0-1,-1 0 1,1 0-1,-1 1 1,-3 1 274,9-1-2033,3-1 1116,7-1-506,70-9-4950,-15-4 1973</inkml:trace>
  <inkml:trace contextRef="#ctx0" brushRef="#br0" timeOffset="1174.322">1400 874 8320,'-7'-4'596,"1"0"-1,0-1 1,-1 0 0,2 0 0,-1-1 0,1 0 0,0 0 0,0 0-1,0 0 1,1-1 0,-2-3-596,-16-22 2971,20 29-2793,0 1 1,0 0 0,0 0-1,0 0 1,-1 0 0,1 0-1,0 1 1,-1-1 0,0 1-1,1 0 1,-1-1 0,0 1-179,2 1 28,0 0 1,-1 0 0,1 0 0,0 0-1,0 0 1,0 0 0,0 0 0,0 0-1,0 1 1,0-1 0,-1 0 0,1 1-1,0-1 1,0 1 0,0-1 0,0 1-1,0 0 1,0-1 0,1 1-1,-1 0 1,0 0 0,0-1 0,0 1-1,1 0 1,-1 0 0,0 0 0,1 0-1,-1 0 1,1 0 0,-1 0 0,1 0-1,0 0 1,-1 0 0,1 1-29,-3 7 120,1-1 0,0 0 0,0 1 0,1 2-120,0-3 153,-1 4 410,1 1 0,0 10-563,2-24 5,0 1 0,0 0 0,0 0-1,0-1 1,0 1 0,0 0 0,0-1 0,-1 1 0,1-1 0,0 0 0,0 1 0,0-1 0,0 0 0,-1 1-5,4-5 16,0 1-1,-1-1 1,0 1-1,0-1 1,0 0-1,0 0 1,-1 0-1,0-1 1,0-1-16,10-18 36,-7 17-18,-4 6 53,0 0-1,0 1 1,0-1 0,0 0 0,-1 0 0,1 0 0,0 0-1,-1 1 1,1-1 0,-1 0 0,0 0 0,0 0 0,0-1-71,0 3 90,0 0 22,0 0 59,0 0 5,0 0 16,0 11-5,-7 12-158,5-14 61,-1 0 0,1 0 0,1 0 0,-1 0 1,1 2-91,1-10 32,0 1 1,-1-1 0,0 0 0,1 0 0,-1 1 0,0-1 0,0 0 0,1 0 0,-1 0 0,0 0 0,0 0 0,0 0-1,0 0 1,-1 0-33,-9 12 206,8-7-197,0 1-1,0 1 0,0-1 1,1 0-1,0 0 0,1 1 1,-1 0-1,1 0-8,0 5 45,0 0-1,1 1 1,1-1 0,0 4-45,0-10 42,0-1 1,0 1 0,1-1 0,0 0-1,0 1 1,0-1 0,1 0 0,0 0 0,0 0-1,1-1-42,-1-1 13,0 0 0,0 0 0,0-1 0,0 1 0,1-1 0,0 0-1,0 0 1,-1-1 0,2 1 0,-1-1 0,0 0 0,0 0 0,1 0 0,0 0-13,6 1 42,1 0 1,0 0 0,0-1 0,0-1 0,0 0-1,0-1 1,0 0 0,0-1 0,0 0 0,0-1 0,0 0-1,0-1 1,0 0 0,-1-1 0,0 0 0,0-1-1,0 0 1,0-1 0,-1 0 0,0-1 0,0 0-1,0-1 1,-1 1 0,0-2 0,-1 1 0,0-2 0,0 1-1,-1-1 1,0 0 0,-1 0 0,0-1 0,-1 1-1,0-1 1,0-1 0,2-10-43,-5 15 12,0-1 1,-1 1-1,1-1 1,-1 1-1,-1-1 0,0 0 1,0 1-1,0-1 0,-1 1 1,0-1-1,-1 1 0,0-2-12,0 4 4,0-1 0,0 1-1,-1-1 1,0 1 0,0 0-1,0 0 1,0 0-1,-1 0 1,0 1 0,0-1-1,0 1 1,-1 0 0,1 0-1,-1 1 1,-2-2-4,-3-1-6,0 1 1,0 0-1,-1 0 0,0 1 1,1 1-1,-1 0 0,0 0 1,0 1-1,-1 1 1,1 0-1,0 0 0,0 1 1,-3 1 5,4-1-245,-1 1 0,1 1 1,-1 0-1,1 0 0,0 1 1,0 0-1,0 1 0,0 0 1,0 1-1,1 0 0,0 0 1,0 1-1,0 0 0,0 1 245,8-6-293,0 0 0,-1 0-1,1 0 1,0 1 0,0-1-1,0 0 1,0 0 0,0 1-1,0-1 1,0 1 0,0-1-1,0 1 1,1-1 0,-1 1-1,1 0 1,-1-1 0,1 1-1,0 0 1,-1-1 0,1 1 293,0-1-376,1 0 0,-1-1 0,0 1 1,1 0-1,-1-1 0,0 1 0,1-1 0,-1 1 0,1-1 1,-1 1-1,1 0 0,-1-1 0,1 0 0,-1 1 1,1-1 375</inkml:trace>
  <inkml:trace contextRef="#ctx0" brushRef="#br0" timeOffset="1533.278">1628 748 11008,'-3'5'550,"0"0"0,1-1 0,-1 1 0,1 0 0,0 0 0,0 0 0,1 1 0,-1-1 0,1 1-550,1-4 110,0 0 0,-1 1 1,1-1-1,0 0 0,1 1 0,-1-1 1,0 0-1,1 1 0,-1-1 0,1 0 1,0 0-1,-1 1 0,1-1 0,0 0 1,0 0-1,1 0 0,-1 0 0,0 0 1,1 0-1,-1-1 0,1 1 0,0 0-110,3 2 192,-1-1-1,1 0 0,0 0 0,0 0 0,0-1 0,0 0 0,0 0 0,0 0 1,1 0-1,-1-1 0,1 0 0,-1 0 0,1 0 0,-1-1 0,1 0 0,0 0 0,-1-1 1,1 1-1,1-1-191,16-4 266,0 0 0,-1-1 0,1-2 1,1-1-267,-2 1 77,-6 3-15,40-16 155,-51 18-153,0 1 0,0-1-1,0 0 1,-1 0 0,1-1-1,-1 1 1,0-1 0,4-4-64,-8 8 22,1-1 0,-1 1 1,1-1-1,-1 0 0,1 1 0,-1-1 1,1 0-1,-1 1 0,0-1 0,1 0 1,-1 0-1,0 1 0,0-1 0,1 0 1,-1 0-1,0 0 0,0 1 0,0-1 1,0 0-1,0 0 0,0 0 0,0 1 1,0-1-1,-1 0 0,1 0 0,0 1 1,0-1-23,-1 0 27,0-1 0,0 1 0,0 0 0,0 0 0,0 0 0,0 0 0,0 0 0,0 1 0,0-1 0,0 0 0,-1 0 1,1 1-1,0-1 0,-1 0-27,-4-1 38,0 1 1,-1-1-1,1 1 1,0 0-1,0 0 1,-5 0-39,2 2-14,-1 0 1,1 0 0,0 1 0,0 0 0,0 0 0,0 1 0,0 0 0,1 1-1,-1 0 1,1 0 0,0 1 0,0 0 0,1 0 0,-1 1 0,-4 5 13,8-7-21,-1 0 1,1 0 0,0 1 0,1 0-1,-1-1 1,1 1 0,0 1-1,0-1 1,0 0 0,1 1 0,0-1-1,0 1 1,0 0 0,1 0-1,0 0 1,0-1 0,0 1 0,1 0-1,0 0 1,0 0 0,1 0-1,-1 0 1,1 0 0,1 0 0,-1 1 20,2 0-126,-1-1 1,1 0 0,0 1-1,0-1 1,1 0 0,0 0-1,0-1 1,1 1 0,-1-1 0,1 0-1,0 0 1,0 0 0,1-1-1,-1 0 1,2 0 125,1 1-405,0 0 1,1-1-1,0 0 1,-1 0-1,1-1 1,1 0-1,-1-1 1,0 0-1,1 0 0,5-1 405,5 0-1538,0-1-1,-1 0 1,1-2-1,11-2 1539,20-9-4117</inkml:trace>
  <inkml:trace contextRef="#ctx0" brushRef="#br0" timeOffset="1888.566">2128 835 9984,'-4'1'576,"3"-1"-461,0 0 1,0 0-1,0 0 0,1 0 0,-1 0 1,0 1-1,0-1 0,0 0 0,0 1 1,0-1-1,0 0 0,0 1 0,1-1 1,-1 1-1,0-1 0,0 1 0,1-1 1,-1 1-1,0 0 0,1-1 0,-1 1 0,0 0 1,1 0-1,-1 0 0,1-1 0,0 1 1,-1 0-1,1 0 0,-1 0 0,1 0 1,0 0-1,0 0 0,0-1 0,0 1 1,-1 0-1,1 1-115,0 0 178,0 1 1,0-1-1,0 1 0,0-1 1,0 1-1,1-1 0,-1 1 1,1-1-1,0 1 0,-1-1 1,1 1-1,0-1 0,1 0 1,-1 0-1,0 1 0,0-1 1,1 0-1,0 0 0,-1 0 1,1-1-1,0 1 0,0 0 1,0-1-1,0 1 0,2 0-178,4 4 249,1-1 1,0 0-1,0 0 0,0-1 0,1 0 0,0-1 0,-1 0 0,1-1 0,0 0 0,0 0 0,1-1 0,-1 0 0,0-1 0,0 0 0,0-1 0,1 0 0,-1 0 0,0-1 1,0-1-1,6-2-249,76-29 816,-88 33-760,-1 0 1,0 0 0,0 0 0,0 0 0,1 0-1,-1 1 1,0 0 0,1 0 0,0 0-57,-3 0 39,0 0 0,0 0 0,0 1 0,0-1 1,0 1-1,0-1 0,0 1 0,0-1 0,0 1 0,0 0 0,0-1 0,0 1 1,0 0-1,0 0 0,-1 0 0,1-1 0,0 1 0,0 0 0,-1 0 1,1 0-1,-1 0 0,1 0 0,-1 0 0,1 1 0,-1-1 0,0 0 1,1 0-40,0 6 126,1 0 1,-1 0 0,-1 0 0,1 0 0,-1 0 0,0 0 0,-1 0 0,0 3-127,-3 18 414,-5 14-414,1-7 112,-3 37-1,2 14-111,2-16-106,-8 77-1404,8-51-2793,7-59-214,4-14-2512</inkml:trace>
  <inkml:trace contextRef="#ctx0" brushRef="#br0" timeOffset="2251.461">18 1659 12032,'-17'16'5573,"16"-15"-4592,15-1 1174,85 3-76,-41 0-1156,33-4-923,-21-5 712,-1-2 0,21-8-712,132-37 923,-150 35-694,205-50 459,741-163 619,-686 156-1041,-34 12-116,-56 16-124,-48 15-335,-181 30 229,145-20-782,-117 19-1798,0 2 1,34 3 2659,-30 1-6346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0:33.7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153 1811 7552,'-3'2'791,"-9"6"1511,9 2 2295,3-10-4550,0 0-1,0 1 0,0-1 0,0 0 1,0 0-1,0 0 0,0 1 1,0-1-1,0 0 0,1 0 1,-1 0-1,0 1 0,0-1 0,0 0 1,0 0-1,1 0 0,-1 0 1,0 0-1,0 1 0,0-1 1,0 0-1,1 0 0,-1 0 1,0 0-1,0 0 0,0 0 0,1 0 1,-1 0-1,0 0 0,0 0 1,1 0-1,-1 0 0,0 0 1,0 0-1,0 0 0,1 0 0,-1 0 1,0 0-1,0 0-46,15-2 1283,-3 0-223,222-10 1255,-205 9-2502,0 0-1,0-2 1,2-2 187,-18 4-596,-1-1 1,1-1-1,-1 0 1,-1-1-1,1 0 1,-1 0-1,10-8 596,1-3-5978,13-13 5978,-11 6-3797</inkml:trace>
  <inkml:trace contextRef="#ctx0" brushRef="#br0" timeOffset="538.986">60 2306 8704,'-8'5'1085,"5"-2"-517,0-1 1,0 0-1,0 0 1,-1 0-1,1-1 1,0 1-1,-1-1 1,1 0-1,-1 0 1,0 0-1,-1 0-568,-5 2 2028,13 2-843,-1-4-1053,0 0 0,1 0 0,-1 0 1,0 0-1,0 0 0,1 0 1,1 0-133,17 1 571,1-1 1,-1-1-1,2-1-571,9 0 318,-1 0 120,-1-1 0,0-2 0,4-1-438,-8 1 227,70-14 663,0-5-1,89-32-889,-74 19 237,808-268 1022,-281 51-934,-543 214-313,90-42-1224,-180 93-11945,3-5 8640</inkml:trace>
  <inkml:trace contextRef="#ctx0" brushRef="#br0" timeOffset="-1163.373">1080 119 7168,'0'-1'163,"0"1"0,0 0 0,-1-1 1,1 1-1,0-1 0,0 1 0,0 0 0,-1-1 1,1 1-1,0 0 0,0-1 0,-1 1 0,1 0 0,0 0 1,-1-1-1,1 1 0,0 0 0,-1 0 0,1 0 1,-1-1-1,1 1 0,0 0 0,-1 0 0,1 0 1,-1 0-1,1 0 0,0 0 0,-1 0 0,0 0-163,-19-2 2803,-3-1-1064,4-6-727,15 7-791,1 0 0,-1 0 0,0 0 0,0 1 0,0-1 0,-1 1 0,1 0 0,0 1 0,0-1 0,-1 1 0,1-1 0,-4 1-221,0 2 108,0-1 0,0 1 0,1 1 0,-1-1 0,1 1 0,-1 1 0,1-1 0,0 1 0,0 0 0,1 1 0,-1 0 0,1 0-1,0 0 1,-3 5-108,-4 4 31,0 0-1,1 2 1,1-1-1,1 1 1,-5 10-31,3-4 27,2 0-1,0 1 1,2 0 0,0 1-27,5-11-3,0 0 1,0 1 0,1-1-1,1 1 1,0 0 0,1-1 0,1 14 2,-1-23 17,1 0 1,0 1 0,0-1 0,0 0 0,0 0-1,1 0 1,0 0 0,0-1 0,0 1-1,0 0 1,0-1 0,1 1 0,-1-1 0,1 0-1,0 0 1,0 0 0,0 0 0,1-1-1,-1 1 1,1-1 0,-1 0 0,1 0 0,0 0-1,0 0 1,0-1 0,0 1 0,0-1-1,0 0 1,0 0 0,0-1 0,0 1 0,1-1-1,-1 0 1,0 0 0,0 0 0,0-1-1,1 1 1,-1-1 0,0 0 0,0 0 0,0-1-1,2 0-17,3-3 52,0 0 0,0 0-1,-1 0 1,0-1 0,0 0-1,0-1 1,-1 1 0,0-2-1,0 1 1,-1-1 0,0 0-1,-1 0 1,1-2-52,9-15 395,-1-1 0,-1 0-1,7-25-394,-16 43 292,-2 9-32,-3 15 50,1-5-334,-1 110-33,-1 19 188,9 38-131,-1-39-3653,-2-118 1344,-4-21 2158,0 1-1,0-1 1,0 1-1,0-1 1,0 0 0,0 1-1,0-1 1,0 1 0,0-1-1,1 1 1,-1-1-1,0 1 1,0-1 0,1 0-1,-1 1 1,0-1 0,0 0-1,1 1 1,-1-1-1,0 0 1,1 1 0,-1-1-1,0 0 1,1 1 0,-1-1-1,1 0 1,-1 0-1,1 0 1,-1 1 0,0-1-1,1 0 1,-1 0 0,1 0-1,0 0 152,9-6-4250</inkml:trace>
  <inkml:trace contextRef="#ctx0" brushRef="#br0" timeOffset="-811.37">1250 150 9984,'17'-44'5733,"-17"44"-5687,0 0 0,0 0 1,0 0-1,0-1 0,0 1 1,0 0-1,0 0 0,0 0 1,0 0-1,1 0 0,-1 0 0,0-1 1,0 1-1,0 0 0,0 0 1,0 0-1,0 0 0,1 0 1,-1 0-1,0 0 0,0 0 0,0 0 1,0 0-1,0 0 0,1 0 1,-1 0-1,0 0 0,0 0 1,0 0-1,0 0 0,0 0 0,1 0 1,-1 0-1,0 0 0,0 0 1,0 0-1,0 0 0,1 0 1,-1 0-1,0 0 0,0 0 1,0 0-1,0 0 0,0 0 0,0 0 1,1 0-1,-1 1 0,0-1 1,0 0-1,0 0 0,0 0 1,0 0-1,0 0-46,6 7 219,-5-7-2,-1 2-126,1 1 0,-1-1 0,1 1 0,-1 0 0,0-1-1,0 1 1,0-1 0,0 1 0,0-1 0,-1 2-91,0 3 115,-11 93 501,4-41 240,3 2-856,4-51 53,1 0-1,0 1 1,1-1-1,0 0 1,1 0-1,2 10-52,-3-17 7,0-1 0,0 1 1,0 0-1,0-1 0,0 1 0,1-1 0,-1 1 0,1-1 1,-1 0-1,1 0 0,0 1 0,0-1 0,0 0 1,0 0-1,0-1 0,1 1 0,-1 0 0,1-1 0,-1 0 1,1 1-1,-1-1 0,1 0 0,0 0 0,-1-1 0,1 1 1,2 0-8,1 0-110,0-1 0,0 0 0,-1 0 0,1-1 0,0 1 0,0-1 0,0 0 0,1-1 110,-4 1-654,0 0 0,1-1 0,-1 1 0,1-1 0,-1 0 0,0 0 0,0 0 0,2-1 654,8-8-4517</inkml:trace>
  <inkml:trace contextRef="#ctx0" brushRef="#br0" timeOffset="-459.962">1433 36 11008,'-5'-6'1364,"4"4"-912,-1 0 0,1 0 0,-1-1 0,1 1 0,0 0 0,0-1 0,0 1 0,0 0-1,0-1 1,0 1 0,1-2-452,0 3 1222,0 7 655,8 29-1457,-2 0 0,-1 0 0,-2 1 0,-1 13-420,1-3 112,3 71-96,15 169-1872,-13-232-4378,8 27 6234,-4-45-4240</inkml:trace>
  <inkml:trace contextRef="#ctx0" brushRef="#br0" timeOffset="4653.487">1143 1220 8448,'-7'3'0,"5"-3"1307,1 1-1,-1 0 0,1 0 0,-1 0 0,1 0 0,0 0 0,-1 0 0,1 0 0,0 0 1,0 1-1307,-4 5 1785,-5 9-981,-1 0-1,-12 13-803,-8 12 180,24-31-196,4-6-1,0-1 1,1 1-1,-1 0 1,1 0 0,0 0-1,0 0 1,0 0-1,0 0 1,1 0-1,0 1 1,-1 1 16,3-5-3,-1 0 1,1-1-1,-1 1 1,0 0 0,1 0-1,-1-1 1,1 1-1,0 0 1,-1-1 0,1 1-1,0 0 1,-1-1-1,1 1 1,0-1-1,0 1 1,-1-1 0,1 1-1,0-1 1,0 0-1,0 1 1,-1-1 0,1 0-1,0 0 1,0 0-1,0 0 1,0 0 0,0 0-1,0 0 1,0 0 2,31 2-96,-29-2 91,22 0 43,1 1-1,-1 2 1,18 3-38,-31-3 11,1 0 0,-1 1 1,0 0-1,0 1 0,-1 0 0,1 1 0,-1 1 1,3 2-12,2 3-31,0 1 0,-1 0 0,0 1 0,-1 1 0,4 5 31,-16-17 60,0 0 0,1 0 0,-1 0 0,0 0 1,0 0-1,-1 0 0,1 0 0,-1 1 0,1-1 0,-1 0 0,0 1 1,0-1-1,-1 1 0,1 0 0,-1-1 0,0 1 0,0-1 0,0 1 1,0 0-1,0-1 0,-1 1 0,0-1 0,0 1 0,0-1 0,0 1 0,0-1 1,-1 1-1,1-1 0,-3 3-60,-1 1 14,-1 0 1,0 0-1,0 0 1,0-1-1,-1 0 1,0 0-1,0-1 1,-8 5-15,-4 1-96,1-1 1,-2-1-1,-5 2 96,14-6-819,-1-1-1,0-1 1,-6 2 819,16-5-184,1 0 1,0 1 0,0-1 0,0 0-1,0 0 1,0 0 0,0 0 0,0 0-1,0 0 1,0 0 0,0 0 0,-1-1 183,2 1-151,-1 0 1,1-1 0,0 1-1,-1-1 1,1 1-1,0 0 1,-1-1 0,1 1-1,0-1 1,0 1 0,0-1-1,-1 1 1,1-1-1,0 1 1,0-1 0,0 1-1,0-1 1,0 1 0,0-1-1,0 1 1,0-1 0,0 1-1,0-1 1,0 1 150,0-13-5397</inkml:trace>
  <inkml:trace contextRef="#ctx0" brushRef="#br0" timeOffset="5005.221">1188 1304 10368,'-7'0'1596,"0"0"0,0-1 0,0 0-1,-3-1-1595,8 1 1547,2 1-272,7-5 666,1-2-1216,96-51 1223,-16 9-3134,2 3-5389,-53 30 1477</inkml:trace>
  <inkml:trace contextRef="#ctx0" brushRef="#br0" timeOffset="5438.841">1700 1121 8192,'-13'-13'2258,"8"8"-1044,0 0 0,0-1 0,0 0 0,-1-2-1214,6 7 141,0 0 0,-1 1 0,1-1 1,0 0-1,0 1 0,-1-1 0,1 0 0,0 0 0,0 1 0,0-1 0,0 0 0,0 0 0,0 1 0,0-1 1,0 0-1,0 0 0,1 1 0,-1-1 0,0 0 0,0 0 0,1 1 0,-1-1 0,0 0 0,1 1 0,-1-1 1,1 0-142,14-15 821,-10 12-442,-1 0-187,0 0 0,1 0 0,0 0-1,0 1 1,0 0 0,0 0-1,0 1 1,0-1 0,1 1 0,0 0-1,-1 1 1,1-1 0,0 1-1,0 0 1,-1 0 0,1 1 0,0 0-1,0 0 1,3 1-192,-6-1 87,1 1 1,-1 0-1,-1 0 1,1 0-1,0 0 1,0 0-1,0 1 0,-1-1 1,1 1-1,0 0 1,-1 0-1,0 0 1,1 0-1,-1 0 0,0 0 1,0 1-1,0-1 1,0 1-1,-1-1 1,1 1-1,-1 0 1,0 0-1,1 0-87,2 8 171,0 0-1,-1 0 1,0 0-1,0 0 1,-1 8-171,0-3 136,-1 0 0,0 1 0,-1-1 0,-1 1 0,-1-1 0,-1 0 0,0 3-136,-9 26 327,-14 37-327,23-73 6,-4 9-9,1 1 1,1 1-1,1-1 0,-1 12 3,5-30-1,0 1 0,0 0-1,0 0 1,0-1 0,0 1-1,0 0 1,1-1 0,-1 1-1,1-1 1,-1 1 0,1 0-1,-1-1 1,1 1 0,0-1-1,0 0 1,0 1 0,0-1-1,0 1 1,0-1 0,0 0-1,0 0 1,1 0 0,-1 0-1,0 0 1,1 0 0,-1 0-1,1 0 1,-1 0 0,1-1-1,-1 1 1,1-1 0,0 1-1,-1-1 1,1 0 0,0 1 1,4 0 48,0 0-1,1 0 1,-1-1 0,1 0 0,-1 0 0,0 0 0,1-1-1,5-1-47,98-28 364,-20 5-525,-51 14-1592,-24 6-1639,1 1-1,0 0 1,4 1 3392,-1 2-5653</inkml:trace>
  <inkml:trace contextRef="#ctx0" brushRef="#br0" timeOffset="7946.852">2382 2053 8192,'-15'-17'2672,"15"17"-2617,0 0 1,0 0-1,-1-1 1,1 1-1,0 0 1,0-1-1,-1 1 1,1 0-1,0 0 1,-1 0-1,1-1 1,0 1-1,-1 0 1,1 0-1,0 0 1,-1 0-1,1 0 1,-1 0-1,1 0 1,0-1-1,-1 1 1,1 0-56,-9-2 556,7 2-332,1-1-1,-1 0 1,1 1 0,-1-1-1,0 1 1,1 0-1,-1-1 1,1 1 0,-1 0-1,0 0 1,1 0-1,-1 0 1,0 1 0,1-1-1,-1 0 1,0 1-1,1-1 1,-1 1 0,1-1-1,-1 1 1,1 0-1,-1-1 1,1 1 0,-1 0-1,1 0 1,0 0-1,0 0 1,-1 1 0,1-1-1,0 0 1,0 1-224,-3 4 158,1-1 0,1 1 0,-1 0 0,1 0 1,0 0-1,0 0 0,1 0 0,0 0 0,0 0 1,0 2-159,0 17 313,0-1 1,2 1-314,-1 2 121,0-16-89,0-5-22,0 0 0,0 0 0,0 0 1,0 0-1,1 0 0,0 1 0,1-1 1,-1 0-1,1-1 0,0 1 0,1 1-10,-1-4 18,1 1-1,-1-1 1,1 1 0,0-1-1,0 0 1,0 0-1,1 0 1,-1 0 0,1-1-1,-1 1 1,1-1-1,0 0 1,0 0-1,0 0 1,0-1 0,0 1-1,0-1 1,3 0-18,8 2 129,2-1-1,-1-1 1,0 0 0,9-2-129,-1 1 59,102 0-205,-82 0-2316,-2 0-3335,-24 0 1184</inkml:trace>
  <inkml:trace contextRef="#ctx0" brushRef="#br0" timeOffset="8318.154">2735 1978 11392,'-23'-30'3674,"23"29"-3507,-1 0 0,0 0 0,0 1-1,1-1 1,-1 0 0,0 0 0,1 0 0,-1 0-1,1 0 1,-1 0 0,1 0 0,-1 0 0,1 0-1,0 0 1,0 0 0,-1 0 0,1 0 0,0-1-1,0 1 1,0 0-167,0-3 1496,0 3-243,0 9 283,2 13-1355,-1 1 0,2-1-1,5 17-180,-4-16 45,32 165 147,-24-138-473,1 1 0,2-1 281,-7-28-805,0-2 0,1 1 0,1-1 0,1 0 0,12 15 805,-19-28-647,1 0-1,0 0 0,0-1 0,1 1 0,0-1 0,1 0 648,-4-3-665,0 0-1,0 0 1,0 0-1,0-1 1,1 1-1,-1-1 1,1 0-1,-1 0 1,1 0 0,-1-1-1,1 1 1,-1-1-1,2 0 666,23 0-3941</inkml:trace>
  <inkml:trace contextRef="#ctx0" brushRef="#br0" timeOffset="8698.636">3088 1985 8704,'-3'-4'1059,"1"0"-1,0 0 1,1-1 0,-1 1 0,0-4-1059,1 6 296,1 0 1,-1 0-1,1 0 1,0 0-1,0 0 0,0 0 1,0 0-1,0 0 1,0 0-1,1 0 1,-1 0-1,1 0 0,-1 0 1,1 0-1,0 0 1,0 0-297,0 0 107,0 1 0,1-1 0,-1 1 1,1-1-1,-1 1 0,1-1 0,0 1 0,-1 0 1,1 0-1,0 0 0,0 0 0,0 0 0,0 0 1,0 0-1,0 1 0,0-1 0,0 1 0,0-1 1,1 1-1,-1 0 0,0 0 0,0 0 1,2 0-108,8 1 407,0 1 1,-1 0-1,0 0 1,2 2-408,21 4 749,0 3 1,-2 0 0,6 5-750,-25-11 140,-1 1 0,-1 1 0,1 0 0,-1 1 0,0 0 0,-1 1 0,1 0 0,-2 0 0,7 9-140,-9-10 24,-1 0 0,0 0 1,-1 1-1,1 0 0,-2 0 0,1 0 1,-1 1-1,-1-1 0,0 1 0,0 0 1,-1 0-1,0 0 0,-1 1 0,0-1 0,-1 0 1,0 1-1,0-1 0,-1 0 0,0 0 1,-1 0-1,0 0 0,-4 9-24,5-17 0,-18 67 10,18-61-13,-1 1 1,1-1-1,1 1 1,0-1-1,0 1 1,1 7 2,0-13-2,-1 1 1,1 0 0,0-1-1,1 1 1,-1-1 0,0 0-1,1 1 1,0-1-1,0 0 1,0 0 0,0 0-1,0 0 1,1 0 0,-1-1-1,1 1 1,0-1-1,0 1 1,0-1 0,0 0-1,0 0 1,0 0-1,0-1 1,1 1 0,-1-1-1,1 0 1,-1 0 0,3 1 1,10 1 87,0-1 0,1 0 0,-1-1 0,1 0 0,8-2-87,-25 1 2,126-7 871,10-7-873,-89 8 65,92-10-100,-49 4-2841,-82 11 1328,1-1 0,-1 0 0,1-1 0,2-1 1548,11-4-5701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0:49.0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141 477 10496,'-18'5'3936,"18"-5"-3040,0 0 287,9 0-63,5 0-352,8-5-64,19-2-320,13-5-96,16 4-160,7 1-96,-7 2 64,-2 5-480,-11 0-224,-8 5-1024,-8-2-415,-5 1-2721</inkml:trace>
  <inkml:trace contextRef="#ctx0" brushRef="#br0" timeOffset="459.938">797 113 9344,'12'-16'3925,"-5"11"-3288,0-1-1,0 1 1,1 0 0,4-1-637,-4 1 834,11-6 161,2 0 1,-1 2-1,9-3-995,-22 10 107,-1-1 0,1 2 0,0-1 0,0 1 1,-1 0-1,1 0 0,0 1 0,0 0 0,0 0 0,0 1 0,0-1 1,-1 2-1,5 0-107,-9-2 46,0 1 1,0 0-1,0 0 1,0 0-1,0 0 1,0 0-1,0 0 1,0 0-1,0 0 1,0 1-1,-1-1 1,1 1-1,-1 0 1,1-1-1,-1 1 1,1 0-1,-1 0 1,0 0-1,0 0 1,0 0-1,0 0 1,0 0-1,-1 0 1,1 0-1,0 0 1,-1 1-1,0-1 1,1 0-1,-1 0 1,0 1-1,0-1 1,-1 0-1,1 0 1,0 1-47,-2 4 150,1 1-1,-1 0 1,-1-1-1,0 0 1,0 1 0,0-1-1,-1-1 1,0 1 0,0 0-150,-15 20 387,11-15-282,-1 1 0,-3 7-105,12-19-3,-1 0 0,1 1 0,-1-1 0,1 0-1,0 1 1,0-1 0,-1 0 0,1 1 0,0-1 0,0 1 0,0-1 0,0 0 0,1 1 0,-1-1 0,0 0-1,1 1 1,-1-1 0,0 0 0,1 1 0,0-1 0,-1 0 0,1 0 0,0 1 0,0-1 0,-1 0-1,1 0 1,0 0 0,0 0 0,0 0 0,0 0 0,1 0 3,5 4-32,0 0-1,1 0 1,-1-1 0,8 4 32,-4-3-10,15 9 18,0 2 0,-2 0-1,0 2 1,0 0 0,-2 2-1,0 0 1,-2 2 0,0 0 0,11 18-8,-27-34 33,1 0-1,-1 1 1,-1 0 0,1-1 0,-1 1 0,-1 1 0,1-1 0,-1 0 0,0 3-33,-1-6 7,-1-1 1,0 1-1,0-1 0,0 1 0,0-1 0,-1 1 1,1-1-1,-1 0 0,0 1 0,0-1 0,0 0 1,0 1-1,-1-1 0,1 0 0,-1 0 1,0 0-1,0 0 0,0 0 0,0-1 0,-1 1 1,0 0-8,-9 7 0,0-1 0,-1 0 0,0 0 1,0-1-1,-1-1 0,0-1 0,-3 2 0,12-6-1,-9 4-64,0-1 1,0 0 0,-1-1-1,1-1 1,-1 0 0,-6-1 64,-9 1-3396,-15-2 3396,29 1-1364,6-1-4615,21-1 1707</inkml:trace>
  <inkml:trace contextRef="#ctx0" brushRef="#br0" timeOffset="804.297">1681 2 10880,'-5'-1'775,"0"1"1,1-1-1,-1 1 0,1 0 1,-1 1-1,0-1 1,-3 2-776,4-1 233,0 1 0,1-1 0,-1 1 0,1 0 1,-1 0-1,1 0 0,0 0 0,-1 0 1,1 1-1,0 0 0,1-1 0,-1 1 1,0 0-1,0 2-233,-1-1 14,1 1 1,1-1 0,-1 0-1,1 1 1,-1-1 0,1 1 0,1 0-1,-1 0 1,1 0 0,-1 0-1,1 0 1,1 0 0,-1 0-1,1 0 1,0 0 0,0 1-1,1-1 1,-1 0 0,1 0-1,0 0 1,1 2-15,1 1-2,-1-1-1,2 0 1,-1 0 0,1 0-1,0 0 1,1-1-1,-1 1 1,1-1 0,1 0-1,-1 0 1,1-1-1,0 0 1,4 3 2,5 2-154,-1-1 1,2 0-1,-1-1 0,1-1 1,1 0 153,49 15-3685,-38-13-672</inkml:trace>
  <inkml:trace contextRef="#ctx0" brushRef="#br0" timeOffset="1144.731">2018 50 11136,'-6'-11'2386,"4"9"-1625,1-1 0,-1 0-1,1 1 1,-1-1 0,1 0 0,0 0-1,-1-3-760,-6 25 2091,-3 61-1856,2 0-1,3 31-234,7 29-1727,7-1-3432,-3-68 867,-1-38 943</inkml:trace>
  <inkml:trace contextRef="#ctx0" brushRef="#br0" timeOffset="1491.659">137 1013 9728,'-28'8'1861,"-5"0"2000,-22 11-3861,53-18 130,1-1-1,-1 1 1,1 0-1,-1-1 1,1 1-1,-1 0 1,1 0 0,0 0-1,-1 0 1,1 1-1,0-1 1,0 0-1,-1 1-129,2-2 34,0 1-1,0-1 1,0 1-1,0-1 1,0 0-1,0 1 1,0-1-1,0 0 0,-1 1 1,2-1-1,-1 1 1,0-1-1,0 0 1,0 1-1,0-1 1,0 1-1,0-1 1,0 0-1,0 1 1,1-1-1,-1 0 1,0 1-1,0-1 1,0 0-1,1 1 1,-1-1-1,0 0 1,0 1-1,1-1 0,-1 0 1,0 0-1,1 1-33,2 1 107,1 0-1,0 0 0,0-1 0,0 1 1,0-1-1,0 1 0,0-1 0,2 0-106,17 2 143,0 0 0,-1-2-1,1 0 1,6-2-143,492-35 1269,-436 28-1183,574-58 314,-181 24-774,-156 17-3140,-165 13-1371</inkml:trace>
  <inkml:trace contextRef="#ctx0" brushRef="#br0" timeOffset="2899.568">1957 1600 9216,'3'-9'1493,"-1"6"-1146,-1 0 0,1-1 1,-1 1-1,0 0 1,0 0-1,0-1 1,-1 1-1,1 0 1,-1-1-1,0 1 1,0-1-1,0 1 0,0 0 1,-1-2-348,1 5 73,0-1-1,-1 1 1,1-1 0,-1 1-1,1-1 1,-1 1 0,1-1 0,-1 1-1,1-1 1,-1 1 0,1 0-1,-1-1 1,1 1 0,-1 0-1,0-1 1,1 1 0,-1 0 0,0 0-1,1 0 1,-1 0 0,0-1-1,1 1 1,-1 0 0,0 0-73,-17 1 649,-20 5-207,0 2-1,0 1 0,-3 3-441,15-4 191,-57 18 52,1 4-1,-68 37-242,141-63 2,0 0-1,1 1 1,-1 1-1,1 0 1,-7 6-2,14-10-1,-1-1 0,0 1 0,1 0 0,0 0 0,-1 0 0,1 0-1,0 0 1,0 0 0,0 0 0,0 0 0,0 0 0,0 2 1,1-2-3,0-1-1,0 1 0,0-1 1,0 1-1,0-1 0,0 0 1,0 1-1,1-1 0,-1 1 1,0-1-1,1 0 0,-1 1 1,1-1-1,0 0 1,0 1-1,-1-1 0,1 0 1,0 0-1,0 0 0,0 0 1,0 0-1,0 0 4,3 2-8,-1 0-1,1 0 1,0 0-1,0-1 1,0 1-1,0-1 1,1 0-1,-1-1 1,1 1-1,0 0 9,50 9-55,-30-7 46,28 6 43,-1 3 0,0 2 0,46 21-34,-76-27 21,-1 2-1,0 1 1,0 1-1,10 9-20,-19-13 53,0 1-1,-1 1 0,0 0 0,-1 1 0,0 0 0,-1 0 0,4 7-52,-8-9 83,1 1 1,-1 0-1,-1 0 0,0 0 1,-1 0-1,0 0 0,-1 1 0,0 0 1,0 2-84,-1 6 126,0-1 0,-2 1 1,0-1-1,-1 0 0,-1 3-126,1-12 30,0-1-1,-1 0 1,1 1 0,-2-1-1,1 0 1,-2-1-1,1 1 1,-1-1-1,0 0 1,-1 0-1,1 0 1,-2-1 0,1 0-1,-1 0 1,0 0-1,0-1 1,-1 0-1,0-1 1,0 0-1,0 0 1,-1 0 0,0-1-1,0-1 1,-4 2-30,-3 0 28,0-1 1,-1 0-1,1-2 1,-1 0 0,0 0-1,0-2 1,0 0-1,1-1 1,-1 0-1,0-2 1,-1 0-29,8 1 10,1 0 1,-1-1-1,1 0 1,0-1-1,0 0 0,0 0 1,1-1-1,-1 0 1,1 0-1,0-1 0,1 0 1,-1-1-1,1 1 1,1-1-1,-1-1 0,1 1 1,0-1-1,1 0 1,-4-8-11,6 11 1,1 0 1,0-1-1,1 1 1,-1-1-1,1 1 1,0-1-1,0 0 1,1 1-1,0-1 0,0 0 1,0 0-1,0 1 1,1-1-1,0 1 1,0-1-1,1 0 1,0 1-1,0 0 1,0-1-1,1-1-1,6-9-4,1 0 1,0 1-1,1 0 0,1 0 0,12-11 4,58-58-105,53-40 105,100-67 100,-232 188-98,21-14 48,-1-2 0,-1-1 0,19-22-50,-35 35 18,-1 0-1,0-1 1,0 0 0,0 0-1,-1 0 1,2-7-18,-4 10 10,0 0-1,-1-1 1,1 0-1,-1 1 1,-1-1-1,1 0 1,-1 1-1,0-1 1,0 0-1,-1 1 1,0-2-10,0 0 5,-1 0 0,0 1 1,0 0-1,-1-1 1,0 1-1,0 0 0,0 0 1,-1 0-1,0 1 0,0-1 1,0 1-1,-1 0 1,0 0-1,0 0 0,0 1 1,0 0-1,-1 0 1,0 0-1,0 1 0,-1-1-5,-13-6-127,1 2 0,-1 1 0,0 0 0,-1 2 0,-16-3 127,4 0-1110,22 4-2399,17-1-2053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07:59.5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73 116 9216,'21'-72'3061,"-21"70"-2896,1-1 1,-1 1-1,1 0 0,0 0 1,0 0-1,0 0 0,0 0 1,0 0-1,0 0 0,0 0 1,1 0-1,-1 1 0,1-1 1,0 0-1,0 0-165,2-1 688,-4 3-604,0 0 1,0 0 0,0 0-1,0-1 1,1 1 0,-1 0-1,0 0 1,0 0-1,0-1 1,1 1 0,-1 0-1,0 0 1,0 0 0,1 0-1,-1 0 1,0 0-1,0 0 1,0-1 0,1 1-1,-1 0 1,0 0 0,1 0-1,-1 0 1,0 0-1,0 0 1,1 0 0,-1 0-1,0 0 1,0 0 0,1 1-1,-1-1 1,0 0-1,0 0 1,1 0 0,-1 0-1,0 0 1,0 0 0,0 0-1,1 1 1,-1-1-1,0 0 1,0 0 0,0 0-1,1 1 1,-1-1 0,0 0-1,0 0-84,4 13 1681,-4-1-1353,0 0-1,-1 0 1,0 0 0,0-1-1,-2 1 1,1 0-1,-4 6-327,2-1 145,-11 35 1129,-20 41-1274,17-48 787,3 1 0,-7 30-787,20-66 52,0 1 0,1-1 0,0 1 0,0-1 1,1 1-1,1-1 0,0 1 0,0-1 1,1 1-1,0-1 0,1 0 0,0 0 0,0 0 1,1 0-1,1 0 0,0-1 0,0 0 0,1 0 1,0 0-1,0-1 0,1 0 0,0 0 1,0 0-1,7 4-52,0-1 28,0 0 0,1-1 1,0-1-1,1 0 0,0-1 1,0-1-1,1 0 0,11 2-28,15 2-33,-1-1 0,40 3 33,-19-6-1358,30-2 1358,10-5-4973,-61-3 1357</inkml:trace>
  <inkml:trace contextRef="#ctx0" brushRef="#br0" timeOffset="349.164">836 0 14464,'0'2'4655,"-6"129"2316,-14 70-5313,5-68-1231,-21 419-49,34-301-1204,13 49 826,7-75-3045,-9-146 538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0:47.8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74 59 8320,'0'-13'1104,"-1"10"-864,1 1-1,0 0 1,0-1-1,0 1 1,0-1-1,0 1 1,1-1-1,-1 1 1,1-1-1,-1 1 1,1 0-1,1-3-239,-1 4 1254,-2 8 2475,-3 7-2824,0 2-389,0 0 1,0 10-517,-5 19 130,-5 5-39,4-17-27,1 1 0,2 0 0,2 0 0,1 0-1,1 3-63,3-30 26,0 1 0,1-1-1,0 0 1,0 1-1,1-1 1,0 0-1,0 0 1,0 0-1,1-1 1,0 1 0,1 0-1,-1-1 1,1 0-1,0 0 1,1 0-1,0 0 1,0-1 0,0 0-1,0 0 1,1 0-1,0-1 1,0 0-1,0 0 1,0 0-1,1-1 1,-1 1 0,1-2-1,0 1 1,4 0-26,25 5 36,0-1 1,1-2-1,-1-1 1,33-2-37,-13 1-5821,33 5 5821,-66-5-2858</inkml:trace>
  <inkml:trace contextRef="#ctx0" brushRef="#br0" timeOffset="350.427">655 78 8704,'-18'-31'3232,"18"19"-2496,0 0 352,0 9 32</inkml:trace>
  <inkml:trace contextRef="#ctx0" brushRef="#br0" timeOffset="351.427">632 44 16160,'-9'55'831,"0"20"-447,-4 17-192,4-2 0,0 9-160,0 16-32,4-4 0,5-12 0,5-12-512,8-15-128,1-13-959,-1-11-321,10-21-2176</inkml:trace>
  <inkml:trace contextRef="#ctx0" brushRef="#br0" timeOffset="717.764">936 63 8448,'0'-1'323,"0"0"0,1-1 0,-1 1 0,1 0 0,-1 0 0,1-1 0,-1 1-1,1 0 1,0 0 0,0 0 0,0 0 0,-1 0 0,1 0 0,0 0 0,0 0 0,0 0 0,1 1 0,-1-1 0,0 0 0,1 0-323,29-14 1421,-24 12-971,6-2-254,0 1 0,0 0 0,0 1 0,1 0 0,-1 2-1,1-1 1,-1 2 0,1-1 0,0 2 0,-1 0 0,7 2-196,-14-2 68,1 0 0,-1 0 0,0 1 0,0 0-1,0 0 1,0 1 0,0-1 0,0 1 0,-1 1 0,0-1 0,1 1 0,-1 0 0,0 0 0,-1 0 0,1 1 0,-1 0 0,0 0 0,0 0 0,0 0 0,-1 1-1,0-1 1,0 1 0,2 4-68,2 9 204,0-1 0,-1 1 0,0 1 0,-2-1 0,0 0 0,-2 1 1,0 0-1,-1 0 0,-1 17-204,-2-12 193,-1 0 0,-1-1 0,-1 1 1,-1-1-1,-2 0 0,0 0 1,-9 17-194,-20 32 276,-18 23-276,-4 9-20,52-92 26,0-1 0,2 1 0,0 1 1,0-1-1,-1 9-6,5-19-4,0 0 1,1 0-1,-1 0 1,1 1-1,0-1 1,0 0 0,0 0-1,0 0 1,1 1-1,-1-1 1,1 0-1,0 0 1,0 0-1,0 0 1,0 0-1,0 0 1,1 0 0,-1 0-1,1-1 1,0 1-1,0 0 1,0-1-1,0 1 1,0-1-1,1 0 1,1 2 3,6 2-1,-1-1-1,1 0 1,-1-1 0,1 0-1,1 0 1,-1-1 0,0 0 0,1-1-1,1 0 2,29 3 43,32 0-43,-48-4-4,45 1 13,-34-2-526,1 2 0,-1 1 0,1 2 0,4 3 517,-22-1-1650,-18-7 1485,-1 0 0,1 0 0,-1 1 0,1-1 0,0 1 0,-1-1 0,1 0 0,-1 1 0,0-1 0,1 1 0,-1-1 0,1 1 0,-1 0 0,0-1 0,1 1 0,-1-1 0,0 1 0,0-1 0,1 1 0,-1 0 0,0-1 0,0 1 0,0 0 0,0 0 165,-3 7-5008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0:14.7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1110 5539 9088,'-2'-22'1458,"0"0"1,1 1 0,1-1-1,2-7-1458,-2 25 374,1 0 1,-1 0-1,1 0 0,0 0 1,1 0-1,-1 0 0,1 1 0,-1-1 1,2-1-375,-2 3 135,0 0 0,0 1 0,0 0 0,0-1 0,0 1 0,0 0 1,0 0-1,1-1 0,-1 1 0,1 0 0,-1 0 0,0 0 0,1 0 0,-1 1 1,1-1-1,0 0 0,-1 1 0,1-1 0,0 1-135,-1 0 58,-1 0 1,1 0-1,0 0 0,0 0 0,0 0 1,0 0-1,0 0 0,-1 0 1,1 1-1,0-1 0,0 0 0,0 1 1,0-1-1,-1 0 0,1 1 1,0-1-1,-1 1 0,1-1 0,0 1 1,-1 0-1,1-1 0,0 1 0,-1 0 1,1-1-59,10 21 382,-9-17-264,8 20 243,-2 1 1,-1-1 0,0 1 0,-2 0 0,0 7-362,11 135 711,-13-125-565,14 562 993,-15-384-1014,12 45 158,16 48-283,-27-298-1,-2-12-34,-1 0 1,1 1-1,-1-1 1,0 0-1,0 0 1,0 0-1,0 1 1,-1 2 34,1-6-10,0-1 0,0 1 1,0 0-1,0 0 1,0 0-1,0 0 0,0 0 1,0 0-1,0 0 1,0 0-1,0 0 1,0 0-1,0-1 0,0 1 1,0 0-1,0 0 1,0 0-1,0 0 0,0 0 1,0 0-1,-1 0 1,1 0-1,0 0 1,0 0-1,0 0 0,0 0 1,0 0-1,0 0 1,0 0-1,0 0 0,0 0 1,0 0-1,0 0 1,-1 0-1,1 0 1,0 0-1,0 0 0,0 0 1,0 0-1,0 0 1,0 0-1,0 0 0,0 0 1,0 0-1,0 0 1,0 0-1,-1 0 1,1 0-1,0 0 0,0 0 1,0 0-1,0 0 1,0 0-1,0 0 0,0 0 1,0 0-1,0 0 1,0 0-1,0 0 1,0 0-1,0 1 0,0-1 1,0 0-1,-1 0 10,-2-11-1080,-1-1 0,1 1 0,1-1 0,0 0 0,1 0 0,-1-5 1080,1 7-874,-1-44-3067,9-17-955</inkml:trace>
  <inkml:trace contextRef="#ctx0" brushRef="#br0" timeOffset="421.277">1999 5107 12032,'43'-17'3898,"-41"16"-3747,0 0 0,1 0 0,-1 0 0,0 1 0,1-1 0,-1 1 0,1 0 0,-1-1-1,1 1 1,-1 1 0,0-1 0,1 0 0,-1 0 0,1 1 0,-1 0 0,0-1 0,1 1-151,1 1 266,-2-2-149,0 1-1,0-1 1,0 1-1,0 0 1,-1 0 0,1 0-1,0 0 1,-1 0-1,1 1 1,-1-1-1,0 0 1,1 1 0,-1-1-1,0 1 1,0-1-1,1 1 1,-1 0-1,-1-1 1,1 1 0,0 0-1,0 0 1,-1 0-1,1-1 1,-1 1 0,1 0-1,-1 0 1,0 0-1,0 1-116,1 6 279,-2 1-1,1-1 0,-1 0 1,-1 0-1,-1 6-278,-5 16 335,-2 0 0,-1-1 0,-1 0 1,-1-1-1,-2-1 0,-3 5-335,-22 29 442,-2-1 1,-12 10-443,-60 63 382,-22 11-382,61-65 109,34-36-171,1 2 1,-31 50 61,66-88-27,0 0-1,0 1 1,1-1 0,0 1-1,1 0 1,-1 3 27,2-8-7,2 0-1,-1 1 1,0-1 0,1 0 0,0 0 0,0 0-1,0 0 1,0 0 0,1 0 0,0 0 0,0 0-1,0 0 1,0 0 0,0 0 0,2 3 7,4 4 15,1 0-1,0 0 1,0-1 0,1 0-1,0-1 1,1 0 0,2 1-15,-4-2 20,63 57 153,247 240 992,-288-269-1100,-1 1-1,-2 2 0,-2 0 1,5 15-65,-19-35 14,-8-14-83,1 1-1,0-1 1,-1 0 0,2 0-1,-1 0 1,1 0 0,-1-1-1,6 4 70,-8-6-186,1-1 1,0 1-1,1 0 0,-1-1 0,0 1 0,0-1 0,1 0 0,-1 0 0,0-1 0,1 1 0,-1-1 0,1 1 0,-1-1 0,1 0 0,-1 0 0,1-1 186,22-2-4891,-26 3 4822,0 0-1,0 0 1,0 0 0,0 0-1,0 0 1,0 0 0,0 0-1,0 0 1,0 0 0,0 0-1,0 0 1,0 0 0,0 0-1,0 0 1,0 0 0,0 0-1,0 0 1,0 0 0,0 0-1,0 0 1,0 0 0,0 0-1,0 0 1,0 0 0,0 0-1,0 0 1,0 1 0,0-1-1,0 0 1,0 0 0,0 0-1,0 0 1,0 0 0,0 0-1,0 0 1,0 0 0,0 0-1,0 0 1,0 0 0,0 0-1,0 0 1,0 0 0,0 0-1,0 0 1,0 0 0,0 0-1,0 0 1,0 0 0,0 0-1,0 0 1,0 0 0,0 0-1,0 1 1,0-1 69,-7 10-5066</inkml:trace>
  <inkml:trace contextRef="#ctx0" brushRef="#br0" timeOffset="969.701">0 7707 9728,'0'-2'327,"1"0"1,0 0 0,-1 0-1,1 1 1,0-1-1,0 0 1,-1 1 0,1-1-1,1 1 1,-1-1 0,0 1-1,0-1 1,0 1 0,1 0-1,-1-1 1,1 1-1,-1 0 1,1 0 0,0 0-328,0 0 191,-1 1 0,1 0 0,-1-1 0,1 1 0,-1 0 0,1 0 0,0 0 0,-1 0 1,1 0-1,-1 0 0,1 1 0,-1-1 0,1 0 0,-1 1 0,0-1 0,1 1 0,-1 0 0,1-1 0,-1 1 1,0 0-1,0 0 0,1 0 0,-1 0 0,0 0 0,0 0-191,32 34 1890,-26-27-1565,0 0 0,1 0 0,0-1 0,0 0 0,6 4-325,-2-5 140,-1 0 0,1-1 1,-1 0-1,2 0 0,-1-2 0,0 1 1,1-2-1,-1 1 0,1-2 1,0 0-1,0 0 0,0-1 1,2-1-141,30-3 339,0-3 0,-1-1 0,7-4-339,-31 7 87,151-33 414,42-9-80,37-4-133,651-95 427,-267 66-425,-64 9 241,-331 35-355,329-62-112,-557 96-49,4 0-73,0-1-1,0 2 1,0 0-1,10 1 59,-24 0-172,1 0-1,-1 0 0,0 0 1,0 0-1,0 1 0,1-1 0,-1 0 1,0 1-1,0-1 0,0 1 1,0-1-1,1 1 0,-1 0 0,0 0 173,-3-1-3433,-6-7-91,-2-4-1591,-7 0-415</inkml:trace>
  <inkml:trace contextRef="#ctx0" brushRef="#br0" timeOffset="40401.559">1379 109 11264,'12'-25'4228,"11"-25"-713,-21 36-1966,-2 14-1495,0 0 0,0 0 0,0 0 0,0-1 0,0 1 0,-1 0 1,1 0-1,0 0 0,0-1 0,0 1 0,0 0 0,0 0 0,0 0 1,0-1-1,-1 1 0,1 0 0,0 0 0,0 0 0,0 0 0,-1 0 0,1 0 1,0-1-1,0 1 0,0 0 0,-1 0 0,1 0 0,0 0 0,0 0 0,0 0 1,-1 0-1,1 0 0,0 0-54,-2 0 146,0 1 0,0-1 0,0 1 0,0 0 1,0-1-1,0 1 0,0 0 0,0 0 0,1 0 1,-1 1-1,0-1 0,0 1-146,-40 35 791,5-3-366,-57 49 844,-82 97-1269,53-51 310,-63 47-310,116-114-68,2 4 0,4 2 0,3 3 0,-3 10 68,59-74-59,-3 3-316,1 1 0,-1 0 0,2 0-1,-1 1 1,2 0 0,-3 5 375,8-16-89,0 0-1,0-1 1,0 1-1,0-1 1,-1 1-1,1 0 0,0-1 1,0 1-1,0-1 1,0 1-1,0 0 1,0-1-1,1 1 1,-1-1-1,0 1 0,0 0 1,0 0 89,1-1-44,-1 0 1,0 0 0,0 0-1,0 0 1,1 0-1,-1 1 1,0-1-1,0 0 1,1 0-1,-1 0 1,0 0 0,0 0-1,1 0 1,-1 0-1,0 0 1,0 0-1,1 0 1,-1 0-1,0 0 1,0 0 0,1 0-1,-1 0 1,0 0-1,0 0 1,1 0-1,-1 0 1,0 0 43,18-11-2051,13-17-1266,4 0-1579</inkml:trace>
  <inkml:trace contextRef="#ctx0" brushRef="#br0" timeOffset="40734.372">620 2 12544,'0'0'137,"-1"0"0,1-1 0,0 1 1,0 0-1,-1 0 0,1 0 0,0 0 1,-1 0-1,1-1 0,0 1 0,-1 0 1,1 0-1,0 0 0,-1 0 0,1 0 1,0 0-1,0 0 0,-1 0 1,1 0-1,0 0 0,-1 0 0,1 0 1,0 0-1,-1 0 0,1 1 0,0-1 1,-1 0-1,1 0 0,0 0 0,0 0 1,-1 0-1,1 1 0,0-1 0,0 0 1,-1 0-1,1 1-137,5 10 2694,20 17-31,-10-16-2213,0 0 0,1-1 0,0 0 0,1-1 0,14 6-450,33 20 257,-39-18-229,-1 0 1,0 2 0,-2 1-1,0 1 1,-1 1 0,-2 0-1,0 2 1,13 22-29,24 37-112,30 31 112,-15-27-1912,18 37 1912,-56-75-2294,-3 2 0,-2 2 0,5 18 2294,-8-7-4992</inkml:trace>
  <inkml:trace contextRef="#ctx0" brushRef="#br0" timeOffset="41115.36">1628 917 13952,'-13'20'5183,"-5"-8"-4031,-23 0 320,25 3-192,-20 18-544,-9 25 0,-10 14-448,-6-1-96,-11-8-128,-17 16-64,-14 21 32,10 3-32,13-8 0,8-7-1280,14-10-480,10-10-1408,12-4-543,9-13-1409</inkml:trace>
  <inkml:trace contextRef="#ctx0" brushRef="#br0" timeOffset="41116.36">902 1079 14208,'13'-16'5343,"13"37"-4127,19 30 608,-23-23 64,10 7-992,4 17-320,3-1-352,6 12-192,0 22 0,7 14-480,11 0-160,5-5-1600,3-7-640,-8 0-3455</inkml:trace>
  <inkml:trace contextRef="#ctx0" brushRef="#br0" timeOffset="43030.077">1655 2545 24703,'-27'29'0,"-36"22"352,33-27 160,-24 24-192,-4 19-32,-13 16-160,-15 1-32,-11-2-32,-14 5-128,12 12 32,19-14-1312,13-18-544,17-20-1088,20-23-448,12-20-2047</inkml:trace>
  <inkml:trace contextRef="#ctx0" brushRef="#br0" timeOffset="43459.699">678 2236 13952,'5'32'5183,"17"8"-4031,35 40 224,-16-46-96,26 19-768,8 17-128,2 34-224,7 19-64,15 0-32,-6 12-1120,4 10-448,-2-17-1664,-6-33-703</inkml:trace>
  <inkml:trace contextRef="#ctx0" brushRef="#br0" timeOffset="45281.432">665 4238 6784,'-1'-2'337,"1"0"0,0 0 0,-1 0 0,1-1 0,0 1 0,0 0 1,0 0-1,1 0 0,-1 0 0,0 0 0,1 0 0,-1 0 0,1 0 0,0 0 0,0-1-337,5-22 1466,-6 13-556,0-18 472,0 28-1239,0 0 0,0 1 0,0 0 0,-1-1 1,1 1-1,0-1 0,-1 1 0,1-1 0,-1 1 0,0 0 0,0-1 0,1 1 0,-1 0 0,0-1 0,0 1 0,0 0-143,0 1 45,1 0-1,0 0 1,0 0-1,-1 0 0,1 0 1,0 0-1,-1 0 0,1 0 1,0 0-1,-1 0 0,1 0 1,0 0-1,-1 0 0,1 0 1,0 0-1,0 1 0,-1-1 1,1 0-1,0 0 1,0 0-1,-1 0 0,1 1 1,0-1-1,0 0 0,-1 0 1,1 1-1,0-1 0,0 0 1,0 0-1,0 1 0,-1-1 1,1 0-1,0 1 0,0-1 1,0 0-1,0 0 1,0 1-1,0-1 0,0 0 1,0 1-1,0-1 0,0 0 1,0 1-45,-4 15 476,3-6-326,1 1 0,0-1-1,0 0 1,1 1 0,0-1-1,1 0 1,2 5-150,-3-10 68,1-1 0,-1 1 0,1-1 0,0 1 0,1-1 0,-1 0 0,1 0 1,1 1-69,-3-3 63,1 0 0,0 0 0,0-1 0,0 1 0,0 0 0,0-1 0,0 0 0,0 1 0,0-1 0,1 0 1,-1 0-1,0 0 0,1 0 0,-1-1 0,2 1-63,-3-1 30,1 0 0,-1 1-1,0-1 1,0 0 0,0 0 0,1-1-1,-1 1 1,0 0 0,0 0 0,0 0-1,1-1 1,-1 1 0,0-1 0,0 1 0,0-1-1,0 1 1,0-1 0,0 0 0,0 1-1,0-1 1,0 0-30,1-1 37,0 0-1,-1-1 0,1 1 1,-1 0-1,0 0 0,1-1 0,-1 1 1,0-1-1,0 1 0,-1-1-36,3-7 77,-1 0 0,0 0 0,-1 0 0,0-8-77,-1 3 79,2-11 120,-2 1 0,-1-3-199,0 22 51,1 0 1,-1-1-1,-1 1 1,1 0-1,-1 0 1,0 0-1,0 0 1,-1 0-1,1 1 1,-4-6-52,5 10 7,1 1-1,0-1 1,-1 1 0,1-1 0,-1 1 0,1-1-1,0 1 1,-1-1 0,1 1 0,-1-1 0,1 1-1,-1 0 1,0-1 0,1 1 0,-1 0 0,1-1-1,-1 1 1,0 0 0,1 0 0,-1 0 0,0-1-1,1 1 1,-1 0 0,1 0 0,-1 0 0,0 0-1,1 0 1,-1 0 0,0 0 0,1 1 0,-1-1-1,0 0 1,1 0 0,-1 0 0,0 1 0,1-1-1,-1 0 1,1 1 0,-1-1 0,1 0 0,-1 1-7,-2 1 7,0 1 1,1 0 0,0-1 0,-1 1 0,1 0 0,0 0-1,1 1 1,-2 0-8,-8 19 41,1 1 0,1 0-1,1 0 1,1 1 0,1 0-1,2 0 1,0 1 0,1 8-41,3-27 23,-1 1 1,2 0-1,-1-1 1,1 1 0,0-1-1,1 1 1,-1 0-24,0-6 10,0 1 1,0-1-1,0 0 1,0 1-1,0-1 1,1 0-1,-1 0 0,1 1 1,-1-1-1,1 0 1,0-1-1,0 1 0,0 0 1,0 0-1,0-1 1,0 1-1,0-1 1,0 0-1,1 0 0,-1 0 1,0 0-1,2 1-10,1-1 23,1 0 0,0 0 0,-1 0 0,1-1 0,0 0 0,0 0-1,-1 0 1,1-1 0,0 0 0,-1 0 0,1 0 0,-1-1 0,1 1 0,-1-2 0,1 1 0,-1 0-1,0-1 1,0 0 0,0 0 0,-1-1 0,1 1 0,1-3-23,3-2 47,0 0-1,-1-1 1,0 0 0,-1-1-1,0 0 1,-1 0 0,0 0-1,0-1 1,-1 0 0,1-2-47,-2 2 35,0-1 1,-1 1-1,0-1 1,-1 0-1,-1 0 1,1-4-36,-2 12 9,0 1 0,0-1 1,0 1-1,0-1 0,0 1 1,-1-1-1,0 1 0,1-1 0,-1 1 1,-1 0-1,1-1 0,0 1 1,-1 0-1,0 0 0,1 0 0,-1 0 1,0 0-1,-1 1 0,1-1 1,0 1-1,-1-1 0,0 1 0,0-1-9,0 2 7,1-1 0,-1 1 0,1 0-1,-1 0 1,0 0 0,0 1-1,1-1 1,-1 0 0,0 1-1,0 0 1,0 0 0,0 0 0,1 0-1,-1 0 1,0 1 0,0-1-1,0 1 1,1 0 0,-1-1-1,0 1 1,1 0 0,-1 1-1,0-1 1,1 0 0,0 1 0,-1 0-1,0 0-6,-8 7-10,0 0-1,1 1 1,0 0-1,1 0 0,-1 2 11,-7 9-10,1 0 0,0 1-1,-10 21 11,22-35-7,0 0-1,0 0 0,1 0 0,0 0 0,1 1 0,-1-1 0,2 1 0,-1 0 1,1-1-1,1 1 0,-1 0 0,1 0 0,1 5 8,0-11 4,-1 0-1,1-1 0,0 1 1,0 0-1,0-1 0,0 1 1,0-1-1,0 1 1,1-1-1,-1 1 0,1-1 1,0 0-1,-1 0 1,1 0-1,0 0 0,0 0 1,1 0-1,-1-1 1,0 1-1,1-1 0,-1 1 1,1-1-1,-1 0 0,1 0 1,-1 0-1,1 0 1,0 0-1,-1-1 0,1 1 1,0-1-1,0 0 1,0 0-1,-1 0 0,2 0-3,3 0 27,-1-1-1,0 0 1,0 0-1,0 0 1,0-1-1,0 1 1,0-1-1,0-1 0,-1 1 1,1-1-1,-1 0 1,0-1-1,0 1 1,0-1-1,1-1-26,-1 0 30,-1 0 0,0 0 0,-1-1 0,1 1 0,-1-1 0,0 0 0,0 0 0,-1 0 0,0 0 0,0-1-1,0 1 1,-1-1 0,0 1 0,0-6-30,0 5 41,-1 1-1,0-1 1,0 0-1,0 0 1,-1 0-1,0 1 1,-1-1 0,1 0-1,-1 1 1,-1 0-1,1-1 1,-1 1-1,0 0 1,-2-2-41,4 6 3,0 0 1,0 0-1,0 1 1,-1-1-1,1 0 1,-1 1-1,1-1 1,-1 1-1,0-1 1,0 1-1,1 0 1,-1 0-1,0 0 1,0 0-1,0 0 1,0 0-1,0 1 1,0-1-1,-1 0 1,1 1-1,0 0 1,0-1-1,0 1 1,0 0-1,-1 0 1,1 1-1,0-1 1,0 0-1,0 1 1,0-1-1,-1 1 1,1 0-1,0-1 1,0 1-1,0 1-3,-5 2-26,1 1 0,0 0 0,0 0 0,0 1 0,1 0 0,-1 0 0,1 0 0,1 0 0,-1 1 0,1 0 0,1 0 0,-1 0-1,1 1 1,0-1 0,1 1 0,-1-1 0,2 1 0,-1 1 26,2-7 0,0 1 0,0-1 0,0 0 0,0 0 1,1 0-1,-1 1 0,1-1 0,-1 0 0,1 0 0,0 0 0,0 0 0,0 0 0,0 0 0,0 0 0,1 0 0,-1 0 0,0 0 1,1-1-1,-1 1 0,1-1 0,0 1 0,0-1 0,-1 0 0,1 1 0,0-1 0,0 0 0,0 0 0,0 0 0,0 0 1,0-1-1,1 1 0,-1-1 0,0 1 0,0-1 0,1 0 0,-1 1 2,1-1 1,0 0-1,0 1 1,0-2 0,-1 1-1,1 0 1,0 0-1,0-1 1,-1 1-1,1-1 1,0 0-1,-1 0 1,2 0-3,-3 0-2,1 0 1,-1 0-1,1 0 1,-1 0-1,1 0 1,-1 0-1,0-1 1,1 1-1,-1 0 1,0-1-1,0 1 1,0-1-1,0 1 1,0-1-1,-1 1 1,1-1-1,0 0 0,-1 1 1,1-1-1,0-2 2,-2-16-2116,0 19 1618,1-1 0,-1 1 0,1-1 0,0 0 0,0 1 0,0-1 0,0 1 0,0-1 0,0 0 0,0 1 0,1-1 0,-1 1 0,1-1 0,-1 1-1,1-1 1,0-1 498,7-9-5887</inkml:trace>
  <inkml:trace contextRef="#ctx0" brushRef="#br0" timeOffset="47377.71">1864 3779 9472,'-1'-1'258,"0"0"1,0 0 0,1 1-1,-1-1 1,0 0 0,1 0-1,-1 0 1,1 0 0,-1 0-1,1 0 1,0 0 0,-1 0-1,1 0 1,0 0 0,-1 0-1,1 0 1,0 0 0,0 0-1,0-1-258,1-26 1068,-1 14-256,0-4-207,1 2 7,-1 0 1,-1 0-1,-1-1 1,0 1 0,-3-9-613,4 21 176,0-1 1,-1 1-1,0 0 1,0-1-1,0 1 1,0 0 0,-1 0-1,0 1 1,1-1-1,-1 0 1,-1 1-1,1 0 1,0 0-1,-1 0 1,0 0 0,1 0-1,-1 1 1,0 0-1,0-1 1,-1 2-1,1-1 1,-1 0-177,-13-3 343,0 0 0,-1 1 0,1 1-1,-1 0 1,0 2 0,-15 0-343,-28 4 592,-27 5-592,35-2 172,-21 2-79,1 5 0,0 2 0,1 3-1,2 4 1,-57 25-93,-226 111 469,307-136-412,1 3-1,1 1 0,1 3 0,2 1 1,-5 7-57,27-20 5,0 2 0,1 0-1,2 1 1,0 0 0,0 2 0,2 0 0,1 1 0,1 0 0,1 1 0,-8 22-5,15-33-11,1-1 0,1 1 0,0 0 0,0 0-1,1 0 1,1 0 0,0 0 0,1 0 0,0 0 0,1 0-1,1 0 1,0 0 0,1 0 0,0 0 0,1 0 0,0-1 0,1 0-1,1 0 1,-1 0 0,2 0 0,0-1 0,2 2 11,10 11 19,0 1 1,2-2-1,1-1 1,3 0-20,29 25 103,15 6-103,-31-27 28,1-1-1,1-2 1,1-2-1,19 7-27,2-4 19,2-2 0,48 9-19,3-6 15,19-3-15,112 9 39,-242-31-38,383 36 153,23-16-154,551-25 7,1-33 108,-574 20-98,-49 3-47,598-21 71,-643 30 17,773-20-106,-107 27 27,-405-6 172,-173-2-94,19 2 34,-244 4-121,0-7-1,0-7 1,3-8 30,57-17-4,159-25 20,-240 47 4,104 1-20,490 18-29,-287 4 117,-396-5-86,405 3 40,1 22-17,-257-5-100,0 9 1,0 9 74,-64-8 48,271 57 16,-267-64-59,124 4-5,142-13 11,330-39 127,-646 19-159,345-23 144,-338 23-159,0-4 1,50-14 35,-95 13 36,-1-2-1,0-2 1,0-3-1,-2-1 0,33-19-35,-46 20 6,100-59 49,-107 61-10,-1-1-1,0-2 1,-2 0 0,3-4-45,-20 18 4,-1 0 0,1-1 0,-1 1 0,0-1 0,0 0 0,-1-1 0,0 1 0,2-4-4,-4 5 1,1 1-1,-1-1 1,0 1 0,0-1 0,-1 0 0,1 0 0,-1 1 0,0-1 0,0 0-1,-1 0 1,1 1 0,-1-1 0,-1-1-1,-6-16-5,-1 0 0,0 1 0,-2 0 0,0 1 0,-8-9 5,-7-15-60,1 2 50,-1 0 1,-3 2 0,-17-19 9,31 42-11,-1 0 1,0 2-1,-1 0 1,-1 0-1,-1 2 1,0 0-1,0 1 1,-18-7 10,-15-2-72,0 2-1,-2 3 1,0 2 0,-12 0 72,-223-30-26,-197-3 26,2 16 0,270 18 0,-1245-39-112,724 45 205,370 2-101,-310 9 24,-22 15-208,497-11 105,-328 12-18,-998 1-7,746-22 139,7-6-187,28-4-219,17 1 123,-177-24 171,-209-2 160,435 49-166,0 0 65,567-17-300,0-4 1,1-4 0,-99-26 325,119 17-900,17 3-1849,-1 3 0,-1 4 0,-7 2 2749,10 8-5370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1:11.0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1201 1716 6144,'53'-52'6165,"-58"70"-4096,-82 132 3,44-79-1307,5-10 635,-37 43-1400,-51 52 778,84-105-620,-680 793 898,682-797-1045,-11 21-11,28-33 69,23-34-71,0 0 0,-1-1 0,1 1 0,0 0 0,0-1 0,0 1 0,-1 0 0,1 0 0,0-1-1,0 1 1,0 0 0,0-1 0,0 1 0,0 0 0,0 0 0,0-1 0,1 1 0,-1 0 0,0-1 0,0 1 0,1 0-1,-1-1 1,0 1 0,1 0 0,-1-1 0,0 1 0,1-1 0,-1 1 0,1-1 0,-1 1 0,1-1 0,-1 1-1,1-1 1,-1 1 0,1-1 0,0 0 0,-1 1 0,1-1 0,0 0 0,-1 0 0,1 1 0,0-1 0,-1 0 0,2 0 1,2 1-175,0 0-1,0-1 0,0 1 1,0-1-1,0 0 0,2-1 177,-2 1-614,-1 0-1,0-1 0,0 0 1,0 1-1,0-1 1,0 0-1,0 0 0,0-1 1,0 1-1,-1-1 0,1 1 1,2-3 614,8-4-4544</inkml:trace>
  <inkml:trace contextRef="#ctx0" brushRef="#br0" timeOffset="1761.533">2788 1795 7168,'14'-64'2720,"-5"44"-2112,4 8 448,-8 8 704,-10 28-384,-13 31-480,-13 25-288,-28 16-384,-25 37-161,-15 38-31,6-12-32,-9-9 64,3 24-32,6-31-32,12-8-831,19-36-321,17-12-3168</inkml:trace>
  <inkml:trace contextRef="#ctx0" brushRef="#br0" timeOffset="3536.721">4041 2005 6784,'14'-76'2624,"-10"56"-2048,-4 13-128,-13 31 1152,-10 19-544,-13 16-352,-16 20-256,-16 32-288,-7 12-64,-2 0 32,5 3-160,6 18 32,3-6 0,6-7 64,-1-13-3552,8 5-2112,7-27 2336</inkml:trace>
  <inkml:trace contextRef="#ctx0" brushRef="#br0" timeOffset="856.161">16454 2001 7040,'11'-9'808,"-6"6"-499,-1 0 0,-1 0 0,1 0 0,0-1 0,-1 0 0,0 0 0,1 0 0,1-4-309,-3 6 178,14-26 1803,-16 27-1892,1 0 0,-1 1 0,0-1 0,0 0 0,1 1 1,-1-1-1,0 0 0,0 1 0,0-1 0,0 0 0,0 1 0,0-1 0,0 0 0,0 1 1,0-1-1,-1 0 0,1 1 0,0-1-89,0 0 73,-1 1 1,1 0-1,-1-1 0,1 1 1,0 0-1,-1 0 0,1-1 1,-1 1-1,1 0 0,-1 0 1,1 0-1,-1 0 1,1-1-1,-1 1 0,1 0 1,-1 0-1,1 0 0,-1 0 1,0 0-1,1 0 0,-1 0 1,1 0-1,-1 1 0,1-1 1,-1 0-1,1 0 1,-1 0-74,-11 4 281,1 0 1,-1 1 0,1 1-1,0-1 1,1 2 0,-1-1-1,1 2 1,-2 1-282,-8 5 365,-42 31 646,3 3 0,-17 19-1011,-105 113 417,63-62-317,-280 296-1240,227-232-2765,110-115 1009,17-16-1200</inkml:trace>
  <inkml:trace contextRef="#ctx0" brushRef="#br0" timeOffset="2490.158">14733 1984 8576,'36'-67'3232,"-22"44"-2496,4-5 0,-11 16-128,2 4-288,-4 1 64,-5 7 64,-9 10 96,-12 26-288,-29 20 0,-26 11-32,-13 25-97,-8 22-31,-16 18-32,-7-9 32,0-5-1119,13 5-417,8-9-2880</inkml:trace>
  <inkml:trace contextRef="#ctx0" brushRef="#br0" timeOffset="2853.634">13053 1950 8320,'18'-21'3168,"-18"30"-2464,-9 18 416,0-8 32,-18 22-480,-18 10-128,-21 12-192,-15 24-64,-3 21-161,3-2-95,1-7 0,-5 5 32,-9 10 32,0 1-1023,10-8-481,12-8-2912</inkml:trace>
  <inkml:trace contextRef="#ctx0" brushRef="#br0" timeOffset="4293.682">11728 1989 7808,'2'-12'1220,"1"-6"455,-1-1 0,0-5-1675,-4 14 902,-2 9-298,-10 12-67,13-10-526,-55 51 695,4-3-390,2 1 0,-16 25-316,-13 32 123,-9 11-43,-38 31 16,-56 71-171,-5 46-2161,92-127-2077,49-76 1044</inkml:trace>
  <inkml:trace contextRef="#ctx0" brushRef="#br0" timeOffset="4841.857">5552 1858 6528,'11'-21'791,"-6"12"-341,1 0-1,0-1 1,0 2 0,1-1 0,6-6-450,-6 8 280,17-22 1946,-64 93-679,-36 46-1547,-85 122 740,4-6-451,16-37-134,-25 59-155,153-227-46,-55 91-1759,-38 87 1805,98-180-1165,1 0 0,-5 17 1165,7-13-3324,-2 18 3324,7-41-4</inkml:trace>
  <inkml:trace contextRef="#ctx0" brushRef="#br0" timeOffset="5308.619">7309 1858 5120,'12'-26'718,"-7"15"-347,1 0-1,0 0 1,0 1-1,1-1 0,6-5-370,-7 7 391,-3 5 185,1 0 0,-1 0-1,1 0 1,0 0 0,1 0-576,-8 7 171,-1 0 1,1 0 0,0 0 0,0 1-1,0 0 1,1-1 0,-2 4-172,-10 14 238,-205 271 625,150-202-734,-44 58-27,-119 161-23,-92 120-1135,265-352-5632,-33 55 6688,40-46-3461</inkml:trace>
  <inkml:trace contextRef="#ctx0" brushRef="#br0" timeOffset="6075.844">10163 1822 5632,'9'-22'779,"-2"6"162,1 1 0,4-7-941,-11 20 128,6-11 701,-7 12-743,0 1 0,1-1-1,-1 1 1,0-1 0,0 1 0,0-1-1,0 1 1,0-1 0,1 1-1,-1-1 1,0 1 0,0-1-1,0 1 1,0-1 0,0 1-1,-1-1 1,1 1 0,0-1-1,0 1 1,0-1 0,0 1-1,0-1 1,-1 0-86,-4 3 645,2 0-569,-1 1 0,1 0 0,0 0-1,0 1 1,1-1 0,-1 0 0,1 1-1,0 0 1,0-1 0,0 2-76,-5 7 106,-26 43 168,-2-1 0,-3-2 0,-2-2-274,-153 193 455,-44 51-228,205-256-238,-224 269 151,14 13-642,188-238-613,16-19-2159</inkml:trace>
  <inkml:trace contextRef="#ctx0" brushRef="#br0" timeOffset="7087.199">8277 1914 7424,'58'-144'4901,"-54"136"-4689,-1-1 0,0 0 0,0 0 0,-1 0 0,0-1-212,-2 6 102,0 1 0,1 0 0,-1 0 0,-1-1 0,1 1 0,0 0 0,-1 0 1,0-1-1,1 1 0,-1 0 0,0 0 0,-1 0 0,1 0 0,-1 0 0,1 0 0,-2-1-102,2 3 59,0 0 1,0 0-1,0 0 0,0 0 0,-1 0 0,1 0 1,0 0-1,0 0 0,-1 0 0,1 1 0,-1-1 1,1 1-1,0-1 0,-1 1 0,1-1 0,-1 1 1,1 0-1,-1 0 0,0 0 0,1-1 0,-1 2 1,1-1-1,-2 0-59,-3 1 174,0 0 1,0 0 0,0 1-1,0 0 1,-4 2-175,-14 8 324,1 0 0,0 2 0,1 1 0,-20 16-324,-45 39 490,2 4 1,-38 47-491,7 5 587,-26 45-587,91-105 326,3 2 0,-13 30-326,39-59 167,2 1 0,2 1 0,1 1 0,2 1 1,1 5-168,9-30 91,2 1 1,0 0 0,0 0-1,2 0 1,1 1 0,0-1 0,1 0-1,1 0 1,4 19-92,-1-21 74,0 0 1,1 0-1,0-1 0,2 0 0,0 0 1,1 0-1,0-1 0,1-1 0,1 1 1,10 10-75,0-4 85,2 0-1,0-1 1,1-2 0,0 0 0,2-2 0,0 0 0,21 8-85,9 0 132,0-2 1,2-2 0,28 5-133,-19-9 186,1-3 1,0-3 0,0-3 0,1-3-1,48-3-186,-69-4 236,0-2-1,0-2 0,38-12-235,-51 10 131,-2-2 0,0-2-1,0-1 1,-1-1 0,13-10-131,-14 6 62,-1-2 0,-1-1 0,-1-1 0,-1-2 0,-1 0 1,-2-2-1,0-1 0,-2-1 0,1-3-62,-2-2 41,0 0-1,-3-2 1,-1-1 0,-1 0 0,-2-1 0,-2 0-1,-1-1 1,-1-8-41,-2 1 20,-3-2 0,-1 1 0,-2 0 1,-3-1-1,-1 1 0,-5-14-20,-2 0-48,-3 1 1,-3-1-1,-2 2 1,-18-38 47,17 52-89,-2 0 0,-2 1 1,-2 2-1,-2 0 0,-27-32 89,33 50-63,0 1-1,-2 0 1,0 2 0,-2 1 0,0 0-1,-1 2 1,-1 1 0,-1 1 0,-22-9 63,20 12-44,-1 2 0,-1 1 0,0 2 1,-1 1-1,1 1 0,-1 1 0,-4 2 44,-20 0-305,-1 3 0,0 3 0,-29 5 305,53-5-695,1 2-1,0 1 1,0 2-1,0 1 1,1 2 695,-15 12-2843</inkml:trace>
  <inkml:trace contextRef="#ctx0" brushRef="#br0" timeOffset="8342.605">8121 443 9216,'-5'-23'5456,"5"22"-4182,5 7 843,-2-3-1944,-1 1 0,0 0 0,0 0 0,-1 0 0,1 0 0,-1 0 0,0 0 0,0 0 0,0 0 0,-1 0 0,0 1 0,1-1 0,-1 1-173,1 9 183,2 30 421,-2 0 0,-1 0 0,-3 10-604,-19 133 954,2-32-706,17-114-350,2 13 102,4-41-1470,-2-11-942,-2-7-378,-2-4-2041</inkml:trace>
  <inkml:trace contextRef="#ctx0" brushRef="#br0" timeOffset="8791.642">8010 439 10240,'-3'1'714,"-5"0"1863,8-1-2491,0 0 0,-1 0 1,1 0-1,0 0 0,0 0 1,0-1-1,0 1 0,-1 0 1,1 0-1,0 0 0,0 0 1,0-1-1,0 1 0,0 0 0,-1 0 1,1 0-1,0-1 0,0 1 1,0 0-1,0 0 0,0-1 1,0 1-1,0 0 0,0 0 1,0 0-1,0-1 0,0 1 1,0 0-1,0 0 0,0-1 1,0 1-1,0 0-86,1-1 239,-1 0 1,1 1-1,0-1 1,0 1 0,-1-1-1,1 0 1,0 1-1,0-1 1,0 1-1,-1-1 1,1 1-1,0 0 1,0-1-240,2 0 486,-1 0-389,0 0 1,0 0 0,0 0-1,0 0 1,0 0-1,1 0 1,-1 1-1,0-1 1,1 1 0,-1-1-1,0 1 1,1 0-1,-1 0 1,0 0 0,1 0-1,-1 1 1,1-1-1,-1 0 1,0 1 0,0 0-1,1 0 1,-1-1-1,0 1 1,0 1 0,0-1-1,0 0 1,0 0-1,0 1 1,0-1 0,0 1-1,-1 0-97,8 6 174,0 1-1,-1 0 1,-1 1-1,1-1 1,2 7-174,-5-9 75,8 14 137,1-1 1,1-1-1,8 7-212,-18-21 35,0 0-1,1 0 0,-1-1 0,1 1 0,0-1 1,1-1-1,-1 1 0,1-1 0,0 0 1,-1 0-1,1-1 0,0 0 0,4 0-34,-1 0 54,0-2 0,0 0-1,0 0 1,0-1-1,0 0 1,-1-1 0,1 0-1,0 0 1,-1-1 0,1 0-1,-1-1 1,4-2-54,7-3 103,0-2 0,-1-1 0,0-1 0,16-13-103,-7 2 94,-2-1-1,10-12-93,-19 20 187,-17 17-181,1 0 0,-1-1 1,0 1-1,0 0 0,0 0 1,0 0-1,0-1 0,1 1 1,-1 0-1,0 0 0,0 0 1,0 0-1,0 0 0,1 0 1,-1-1-1,0 1 1,0 0-1,0 0 0,1 0 1,-1 0-1,0 0 0,0 0 1,1 0-1,-1 0 0,0 0 1,0 0-1,0 0 0,1 0 1,-1 0-1,0 0 0,0 0 1,1 0-1,-1 0 0,0 0 1,0 0-1,0 0 1,1 1-1,-1-1 0,0 0 1,0 0-1,0 0 0,0 0 1,1 0-1,-1 1 0,0-1 1,0 0-1,0 0 0,0 0 1,0 0-1,1 1 0,-1-1 1,0 0-1,0 0 1,0 0-1,0 1 0,0-1 1,0 0-7,-1 16 134,-43 185 39,20-103-160,-1 27-13,20-91-379,-15 115 73,16-74-3191,4-48-5419,3 19 8916,1-30-6731,0-3 2129</inkml:trace>
  <inkml:trace contextRef="#ctx0" brushRef="#br0" timeOffset="9159.693">8758 986 9728,'-7'2'3278,"7"3"-696,0-5-2455,1 1-1,0 0 1,0 0-1,-1 0 0,1-1 1,0 1-1,0 0 1,0-1-1,0 1 0,0-1 1,0 1-1,0-1 0,1 1-126,2-1 153,0 1-1,0 0 0,1-1 0,-1 0 0,0 0 1,0 0-1,1-1 0,-1 1 0,0-1 1,0 0-1,0 0 0,0-1 0,0 1 0,0-1 1,4-2-153,-6 3 64,0 0 1,0 0-1,0 0 1,0 0-1,0-1 1,0 1-1,0-1 1,0 1-1,0-1 1,-1 0 0,1 0-1,-1 0 1,1 0-1,-1 0 1,0 0-1,0 0 1,0 0-1,0 0 1,0-1 0,0 1-1,-1 0 1,1-1-1,-1 1 1,1 0-1,-1-1 1,0 1-1,0-1 1,0-1-65,0 3 17,0 0 0,0 0 0,-1 0 1,1 1-1,0-1 0,0 0 0,0 0 0,-1 0 0,1 1 0,0-1 1,-1 0-1,1 0 0,-1 1 0,1-1 0,-1 0 0,1 1 0,-1-1 1,1 1-1,-1-1 0,0 1 0,1-1 0,-1 1 0,0-1 0,1 1 1,-1-1-1,0 1 0,0 0 0,1-1 0,-2 1-17,1 0 8,-1 0-1,1 0 0,-1 1 1,0-1-1,1 0 1,-1 1-1,1-1 0,-1 1 1,1-1-1,-1 1 1,1 0-1,-1 0 0,1 0 1,-1 0-8,-5 4-10,1 1-1,0 0 1,0 0 0,0 0-1,-3 5 11,7-8-7,0 0-1,0 0 0,0 0 1,1 0-1,0 1 0,-1-1 1,1 0-1,0 1 0,1-1 1,-1 1-1,1-1 0,-1 1 1,1-1-1,0 1 0,0-1 1,1 1-1,-1-1 0,1 1 1,0-1-1,-1 1 0,2-1 1,-1 1 7,0-1-12,1 0 1,-1-1-1,1 1 1,0-1-1,-1 1 1,1-1-1,0 1 1,1-1-1,-1 0 0,0 0 1,1 0-1,-1 0 1,1-1-1,-1 1 1,1-1-1,0 1 1,0-1-1,0 0 1,0 0-1,-1 0 1,1-1-1,1 1 0,-1-1 1,0 1-1,0-1 1,0 0-1,0 0 12,44-4-851,9 0-2397,-50 4 2158,1 1 1,-1-1-1,1 1 0,-1 0 0,1 1 0,-1-1 1,4 3 1089,17 7-3968</inkml:trace>
  <inkml:trace contextRef="#ctx0" brushRef="#br0" timeOffset="9724.475">9186 970 2816,'-4'-2'1099,"9"-1"474,23-9 2064,6-3-640,-25 11-2359,-1-1 1,0-1-1,0 1 0,0-1-638,-6 3 270,0 1 1,1 0-1,-1-1 1,0 1-1,0-1 1,0 0-1,-1 0 1,1 0-1,-1 1 1,1-1-1,-1-1 1,0 1-1,0-1-270,0 3 44,-1 1 0,0-1 0,0 1 0,0 0 0,0-1 0,0 1 0,0 0 0,0-1 0,0 1 0,0-1-1,0 1 1,0 0 0,0-1 0,0 1 0,0 0 0,0-1 0,0 1 0,0-1 0,0 1 0,-1 0 0,1-1-1,0 1 1,0 0 0,0-1 0,-1 1 0,1 0 0,0 0 0,0-1 0,-1 1 0,1 0 0,0-1 0,-1 1-44,1 0 46,-1 0 1,0 0 0,0-1 0,0 1-1,0 0 1,0 0 0,0 0 0,0 1 0,1-1-1,-1 0 1,0 0 0,0 0 0,0 1-1,0-1-46,-29 14 299,28-13-258,-11 7 1,0 0-1,0 1 0,1 0 1,1 1-1,-1 0 0,-7 10-41,14-15-10,1 1 0,-1-1 0,1 1 0,0 0 0,0 1 0,1-1-1,0 1 1,0-1 0,0 1 0,1 0 0,0 0 0,0 0 0,1 1 0,0-1-1,0 2 11,1-6 3,0-1-1,0 1 1,0 0-1,0-1 0,1 1 1,-1-1-1,1 1 0,0-1 1,0 0-1,0 1 1,0-1-1,0 0 0,0 1 1,0-1-1,1 0 1,-1 0-1,1 0 0,0 0 1,-1 0-1,1-1 0,0 1 1,0 0-1,0-1 1,0 0-1,1 1 0,-1-1 1,0 0-1,1 0 1,-1 0-1,0 0 0,1-1 1,-1 1-1,1-1 1,-1 1-1,1-1 0,-1 0 1,3 0-3,2 0 103,1 0 1,-1-1-1,0 1 1,0-2-1,0 1 1,0-1 0,0 0-1,0 0 1,-1-1-1,1 0 1,-1 0-1,0-1 1,2 0-104,0-3 117,0 0-1,-1 0 1,0 0 0,-1-1-1,1 0 1,-1 0 0,-1 0-1,1-1 1,-2 0 0,1 0-1,-1 0 1,-1-1 0,2-5-117,5-21 80,-1 0 0,-2-1 0,-2 0-80,0 7 35,7-51 98,-3-1 1,-4 1-1,-4-1 0,-3 0 1,-6-30-134,0 70 362,7 41-335,1 0-1,0 0 1,-1 0-1,1 0 0,0 0 1,-1 0-1,1 0 1,-1 0-1,0 0 1,1 0-1,-1 0 0,0 0 1,0 0-27,0 1 9,1 0 0,0 0 0,0 0 0,-1-1 0,1 1 0,0 0 0,0 0 0,-1 0 0,1 0 0,0 0 0,0 0 0,-1 0 0,1 0 0,0 0 0,0 0 0,-1 1 0,1-1 0,0 0 0,0 0 0,-1 0 0,1 0 0,0 0 0,0 0 0,0 0 0,-1 1 0,1-1 0,0 0 0,0 0 0,0 0 0,0 1 0,-1-1 0,1 0 0,0 0-9,-2 3 54,0 1 0,1-1 0,-1 0 0,1 1 0,-1-1 1,1 3-55,-6 17 142,2 1 0,1 0 0,-1 18-142,0 74 214,4-105-188,1 90-455,5 0 0,4-1-1,4 0 1,10 27 429,-17-100-1868,1-1-1,1 1 1,7 11 1868,5 3-5653</inkml:trace>
  <inkml:trace contextRef="#ctx0" brushRef="#br0" timeOffset="10102.726">9615 1006 13056,'-13'-5'4927,"13"5"-3839,0 5 32,0-5-224,4 3-576,-4 6-32,0 6-224,0 6-64,5 1 0,-1 7-992,-1-2-384,2 1-1823,4-1-769</inkml:trace>
  <inkml:trace contextRef="#ctx0" brushRef="#br0" timeOffset="10103.726">9618 673 11520,'-21'-12'4288,"26"16"-3329,4 11-191,-2-6-288,7 6-896,4 5-256,4 4-799,5 0-321,0 0-2464,0 3-992</inkml:trace>
  <inkml:trace contextRef="#ctx0" brushRef="#br0" timeOffset="10459.25">9966 946 11136,'-1'-1'386,"0"0"1,0 0-1,0 1 1,-1-1-1,1 1 1,0-1-1,0 1 1,-1-1-1,1 1 1,-1-1-1,1 1 1,0 0-1,-1 0 1,1 0-1,0 0 1,-2 0-387,0 0 398,-1 1 0,1 0 0,0-1 1,-1 1-1,1 1 0,0-1 0,-1 1-398,-4 2 304,1 0 0,-1 1-1,1 0 1,0 0 0,-2 3-304,5-5 62,1 0 0,0 0 0,0 0 0,1 1 0,-1-1 0,-2 5-62,5-8 22,-1 1-1,1 0 1,0-1 0,-1 1-1,1 0 1,0 0 0,0 0-1,0-1 1,-1 1-1,1 0 1,0 0 0,0 0-1,0-1 1,0 1 0,0 0-1,0 0 1,1 0-1,-1-1 1,0 1 0,0 0-1,0 0 1,1-1 0,-1 1-1,0 0 1,1 0 0,-1-1-1,1 1 1,-1 0-1,1-1 1,-1 1 0,1-1-1,-1 1 1,1 0 0,0-1-1,-1 0 1,1 1-1,0-1 1,0 1 0,-1-1-1,1 0-21,1 1 23,-1 0 1,1-1-1,-1 1 0,1-1 0,0 0 0,0 0 0,-1 1 0,1-1 0,0 0 0,-1-1 0,1 1 1,0 0-1,-1 0 0,1-1 0,0 1 0,-1-1 0,1 1 0,0-1 0,-1 0 0,1 1 1,0-2-25,6-2 30,-1-1 0,0 0 0,5-5-29,-4 4 52,2-3-7,-6 5 74,1 1 0,0-1 1,-1 1-1,1 0 0,5-3-119,-9 6 25,0-1 1,0 1-1,0 0 1,0-1-1,0 1 0,1 0 1,-1 0-1,0-1 1,0 1-1,0 0 0,0 0 1,1 0-1,-1 1 1,0-1-1,0 0 0,0 0 1,0 1-1,0-1 1,0 0-1,0 1 0,1-1 1,-1 1-1,0 0 1,-1-1-1,1 1 0,0 0 1,0-1-1,0 1 1,0 0-1,0 1-25,8 8 29,-6-5 44,1-1 0,0 0 1,-1 0-1,1 0 0,4 2-73,-6-5 50,0 0 1,0 0-1,1 0 1,-1 0-1,0 0 1,1 0-1,-1-1 1,0 1-1,1-1 1,-1 1-1,1-1 0,-1 0 1,1 0-1,-1 0 1,1-1-51,57-9 667,-59 9-657,0 1 0,-1 0 1,1 0-1,0 0 0,-1 0 1,1 0-1,0 0 1,0 0-1,-1 0 0,1 0 1,0 0-1,0 0 1,-1 0-1,1 1 0,0-1 1,-1 0-1,1 0 1,0 1-1,-1-1 0,1 1 1,0-1-1,-1 1 0,1-1 1,-1 0-1,1 1 1,-1 0-1,1-1 0,-1 1 1,1-1-1,-1 1 1,0 0-1,1-1 0,-1 1 1,0 0-1,1-1 1,-1 1-1,0 0 0,0 0-10,1 4 21,-1-1-1,0 1 0,0-1 1,0 1-1,-1-1 0,0 3-20,0 6 6,0 1-81,1-1-1,0 1 1,1-1-1,1 0 1,0 1-1,2 6 76,-2-15-180,0 0-1,-1 0 1,2 0-1,-1 0 1,1-1 0,-1 1-1,1-1 1,2 2 180,-3-3-199,0-1 1,0 0 0,1 0 0,-1 0 0,1 0-1,-1 0 1,1 0 0,0-1 0,0 1-1,-1-1 1,1 0 0,0 0 0,0 0-1,2 0 199,1 0-577,0 0-1,0-1 0,0 0 1,0 0-1,0 0 0,0-1 1,0 0-1,0 0 578,48-14-7554,-36 10 4610,15-6-1776</inkml:trace>
  <inkml:trace contextRef="#ctx0" brushRef="#br0" timeOffset="11137.264">11090 518 8704,'7'-6'871,"22"-26"1606,-27 30-2237,0 0-1,-1 0 1,1-1 0,-1 1-1,1-1 1,-1 1 0,0-1-1,0 1 1,0-1 0,0 0-1,0 0 1,-1 1 0,1-2-240,-2 3 87,1 0 1,0 0-1,0 0 1,-1 0-1,1 0 1,-1 0-1,1 0 0,0 0 1,-1 0-1,0 1 1,1-1-1,-1 0 1,0 0-1,1 1 1,-1-1-1,0 0 1,0 1-1,1-1 1,-1 0-1,0 1 1,0 0-1,0-1 1,0 1-1,0-1 1,0 1-1,0 0 1,0 0-1,0-1 1,-1 1-88,-3-1 266,-1 0-1,0 0 1,1 1-1,-5 0-265,-4 0 117,-1 2 0,1 0 0,-1 0 0,1 2-1,0-1 1,0 2 0,0 0 0,1 1-1,0 0 1,0 1 0,0 0 0,1 1-1,0 1 1,0 0 0,1 0 0,0 1-1,1 0 1,0 1 0,-2 5-117,-12 15 189,2 1-1,1 1 1,-8 20-189,18-30 114,2-1-1,0 1 1,1 0 0,1 1-1,2 0 1,-1 7-114,5-21 55,-1 1-1,2-1 1,0 1 0,0-1-1,1 0 1,0 1 0,2 4-55,-2-9 37,1 1 1,0-1 0,1 0 0,-1 0 0,1 0 0,0-1 0,1 1 0,-1-1 0,1 1 0,0-1-1,1-1 1,3 5-38,2-1 55,0 0 0,1-1 0,-1 0 0,2 0 0,-1-2 0,1 1 0,0-1 0,0-1 0,0 0 0,0-1-1,1 0 1,-1-1 0,4 0-55,3 0 92,0-1-1,0-1 1,0 0-1,0-1 0,0-2 1,0 0-1,0 0 1,13-6-92,-12 2 110,0 0 0,-1-2 0,0 0 1,0-1-1,-1 0 0,4-5-110,-12 8 54,-1-1 1,1 0-1,-2 0 0,1-1 0,-1 0 1,0 0-1,-1-1 0,0 0 1,-1-1-1,0 1 0,3-8-54,-4 3 35,1 0 0,-2-1-1,0 0 1,-1 0 0,-1 0 0,0 0-1,-1 0 1,-1-1 0,0 1-1,-1 0 1,-1 0 0,-1 0 0,0 0-1,-1 0 1,-4-11-35,2 11-14,-1 0 0,0 1 0,-1 0 0,0 0 0,-1 1-1,-1 0 1,0 1 0,-1 0 0,0 1 0,-1 0 0,-1 0 0,0 1 0,0 1 0,-1 0 0,-3 0 14,3 2-142,0 0 0,-1 1 0,0 1 0,-7-2 142,16 6-215,1 1-1,-1 0 1,0 0-1,1 0 1,-1 1-1,-5 0 216,9 0-202,-1 0-1,0 1 1,1-1 0,-1 1-1,1 0 1,-1-1 0,1 1-1,-1 0 1,1 1 0,-1-1-1,1 0 1,0 1 0,0-1-1,-1 2 203,1-2-229,1 0-1,0 1 0,0-1 1,0 1-1,0-1 0,0 1 0,0 0 1,0-1-1,0 1 0,0 0 1,1 0-1,-1-1 0,1 1 0,-1 1 230,-1 37-5343</inkml:trace>
  <inkml:trace contextRef="#ctx0" brushRef="#br0" timeOffset="11489.78">11072 919 11392,'-6'-10'1434,"2"3"-335,-1 0-1,1-1 0,0 1 0,1-1 0,0 0 0,0 0 0,0 0 0,1 0 0,1-1 0,-1-6-1098,11 20 1424,-1 2-1182,-1-1 0,0 2 0,0-1 0,-1 1 0,0 0 0,0 0-242,19 26 298,25 21-426,50 44 128,-98-98-237,-1 0 1,1 0 0,-1 0 0,1 0 0,-1 0 0,1 0 0,0 0 0,0 0 0,-1-1 0,3 1 236,-1-1-1133,0 1-1,-1-1 1,1-1 0,0 1-1,0 0 1,0-1 0,0 1-1,0-1 1,1 0 1133,-3 1-527,17-7-4406</inkml:trace>
  <inkml:trace contextRef="#ctx0" brushRef="#br0" timeOffset="11975.704">11513 427 9984,'-14'-3'3285,"14"3"-3204,0 0-1,0 0 1,0 0-1,0-1 1,0 1 0,-1 0-1,1 0 1,0 0 0,0-1-1,0 1 1,0 0 0,0 0-1,0 0 1,0-1-1,0 1 1,-1 0 0,1 0-1,0 0 1,0-1 0,0 1-1,0 0 1,0 0 0,0-1-1,0 1 1,1 0-1,-1 0 1,0 0 0,0-1-1,0 1 1,0 0 0,0 0-1,0-1 1,0 1 0,0 0-1,0 0 1,1 0-1,-1 0 1,0-1 0,0 1-1,0 0 1,1 0-81,4-9 1051,-1 5-770,0 1 0,0-1-1,0 1 1,0 0 0,0 0-1,1 0 1,-1 1 0,1 0-1,0 0 1,-1 0 0,1 0-1,1 0-280,9-2 319,-1 1 0,1 0 0,9 0-319,-1 1 248,0 1 1,1 1-1,-1 2 0,1 0 0,11 3-248,-24-3 167,0 0 0,1 1 1,-1 1-1,0 0 0,0 0 1,-1 1-1,0 1 0,1 0 0,-2 0 1,1 1-1,-1 0 0,0 1-167,-5-5 94,-1 0 1,0 1-1,0 0 0,0 0 0,-1 0 0,0 0 0,1 0 1,-1 0-1,0 0 0,-1 1 0,1-1 0,0 5-94,-1-2 114,0 1-1,0-1 0,-1 0 1,0 1-1,0-1 1,-1 0-1,-1 8-113,-3 3 140,0 0 0,-1 0-1,-1 0 1,0-1 0,-1 0 0,-3 3-140,-9 11 191,0-1-1,-3-1 1,0-1 0,-2 0-1,-7 4-190,-6 8 92,36-39-88,-6 7-11,1 1-1,-1-1 0,2 1 0,-1 1 1,1-1-1,1 1 8,4-8 3,0 0 0,0 0 0,0-1 1,0 1-1,1 0 0,-1 0 0,1 0 1,-1 0-1,1 0 0,0 0 0,0 0 1,0 0-1,0 0 0,0 0 1,0 0-1,1 0 0,-1 0 0,1 0 1,-1 0-1,1 0 0,0 0 0,0 0 1,-1 0-1,1-1 0,1 1 0,-1 0 1,0-1-1,0 1 0,1-1 0,-1 1 1,1-1-1,-1 1 0,1-1 0,-1 0 1,1 0-1,1 1-3,2 1 16,1 0 1,0-1 0,0 0-1,-1 0 1,2 0-1,-1 0 1,0-1 0,0 0-1,3 0-16,14 1 27,0-2-1,0-1-26,5 1 0,-22 0-3,21-1-95,0 2-1,1 0 1,-1 2-1,0 1 0,17 5 99,-40-8-358,0 1-1,-1-1 0,1 1 0,0 0 0,-1 0 0,1 0 0,-1 0 0,0 1 0,1 0 0,-1-1 0,0 1 0,-1 0 359,2 2-1582,-1-1-1,0 0 0,0 1 0,-1 0 0,1 0 0,-1 0 0,0 0 0,0 3 1583,3 12-5674</inkml:trace>
  <inkml:trace contextRef="#ctx0" brushRef="#br0" timeOffset="13694.038">7350 1469 6784,'-4'-3'562,"1"-1"-1,0 0 1,0 0 0,0 0-1,0-1 1,0-1-562,2 4 162,0 0 1,0 1-1,1-1 0,-1 0 0,1 0 1,0 0-1,0 0 0,-1 0 0,1 1 1,0-1-1,1 0 0,-1 0 0,0 0 1,0 0-1,1 0 0,-1 0 0,1 1 1,0-1-1,0-1-162,18-41 1727,-11 24-966,1 0 0,1 0 0,10-13-761,-15 28 536,-2 6 77,-1 16 233,-6 80 1837,-4 1-2683,-2 29 837,0 514 1207,10-492-1773,1 151 193,3 52-11,0 44-74,2 304 357,2-237-379,3-38-80,11 74-48,0-68-106,10 34-22,50 637 203,-61-797-304,-6-35-261,-14 175 261,-21-173-207,11-205-537,-3-1-1,-20 64 745,25-109-900,0 0 0,-8 12 900,-10 12-4205,19-38 1875,3-9 486,-1-13-1134,4 10 2066,-5-19-3690</inkml:trace>
  <inkml:trace contextRef="#ctx0" brushRef="#br0" timeOffset="14754.173">8919 1564 7296,'-23'4'2368,"22"-4"-2300,1 0 0,0 0 0,0 0 0,-1 0 0,1 1 0,0-1 0,-1 0 0,1 0 0,0 0 0,-1 0 0,1 0 0,0 0 0,-1 0 0,1 0 0,0 0 1,-1 0-1,1 0 0,0-1 0,-1 1 0,1 0 0,0 0 0,-1 0 0,1 0 0,0 0 0,0-1 0,-1 1 0,1 0 0,0 0 0,-1 0 0,1-1 0,0 1 0,0 0 0,0 0 0,-1-1 1,1 1-1,0 0 0,0-1 0,0 1 0,0 0 0,0-1 0,-1 1 0,1 0 0,0 0 0,0-1 0,0 1 0,0 0 0,0-1-68,6-15 2271,-4 10-1927,11-26 2178,-22 44 193,0 10-2154,2 1 0,0-1-1,2 2 1,0-1 0,1 7-561,-7 120 1086,10-127-864,-4 448 1734,5-303-1597,0 99 24,-4 66-20,-8 413 213,-1 29-165,9-362-294,3 72-26,2-57-17,6 56 6,0-69-42,7 26-28,41 516 38,-38-717-149,-5-52-555,-12 169 656,-15-157-410,8-149-177,-2-1 0,-12 40 587,17-79-469,1-1 0,-1 1-1,-1-1 1,0 0 0,-1 0-1,-2 3 470,8-12-206,-1 0-1,1 0 1,-1-1-1,1 1 1,-1 0-1,0-1 1,1 1-1,-1 0 1,0-1 0,0 1-1,1-1 1,-1 1-1,0-1 1,0 0-1,0 1 1,0-1-1,0 0 1,1 1-1,-1-1 1,0 0-1,0 0 1,0 0-1,0 0 1,0 0-1,0 0 1,0 0-1,0 0 1,0 0 0,0-1-1,0 1 207,-1-1-615,0 0 0,0 0 1,0 0-1,0 0 0,1-1 0,-1 1 0,0-1 0,1 1 1,-1-1 614,-13-13-4800</inkml:trace>
  <inkml:trace contextRef="#ctx0" brushRef="#br0" timeOffset="16012.206">131 1680 8576,'-8'-19'1297,"5"11"-646,0 1 1,0-1-1,-1 1 0,0 0 1,0 1-1,-2-3-651,5 9 101,1 0 0,0 0 1,0-1-1,-1 1 0,1 0 0,0 0 0,0 0 1,-1 0-1,1-1 0,0 1 0,0 0 1,0 0-1,0-1 0,-1 1 0,1 0 1,0 0-1,0-1 0,0 1 0,0 0 0,0-1 1,0 1-1,0 0 0,0 0 0,0-1 1,0 1-1,0 0 0,0-1 0,0 1 0,0 0-101,9 4 1582,1 5-1237,0 1-1,0 0 0,-1 0 1,0 1-1,-1 0 0,0 0 1,-1 1-1,3 8-344,-2-7 237,264 498 3112,-32 21-2793,-210-464-514,47 113 38,-40-91-51,-6-12-624,11 13 595,-16-44-1125,9 8 1125,-23-35-798,2 0 0,0-1-1,4 3 799,-7-12-775,0-1 0,0 1-1,1-2 1,8 5 775,-20-13-19</inkml:trace>
  <inkml:trace contextRef="#ctx0" brushRef="#br0" timeOffset="16749.304">6289 1719 8320,'-9'-10'1180,"7"8"-920,0 1-1,0-1 1,0 0-1,1 0 1,-1-1-1,1 1 1,-1 0 0,1 0-1,0-1 1,-1 0-260,3 3 25,-1 0 1,0 0 0,0 0-1,0 0 1,0 0 0,0 0-1,0 0 1,0 0 0,0 0-1,0 0 1,1 0-1,-1 0 1,0 0 0,0 0-1,0 0 1,0 0 0,0-1-1,0 1 1,0 0 0,0 0-1,0 0 1,0 0 0,0 0-1,1 0 1,-1 0 0,0 0-1,0 0 1,0 0 0,0 0-1,0 0 1,0 0 0,0 0-1,0 0 1,0-1 0,0 1-1,0 0 1,0 0 0,0 0-1,0 0 1,0 0-1,0 0 1,0 0 0,0 0-1,0 0 1,0-1 0,0 1-1,0 0 1,0 0 0,0 0-1,0 0 1,0 0 0,0 0-1,0 0 1,0 0 0,0 0-1,0 0 1,0-1 0,0 1-1,0 0 1,0 0 0,0 0-1,0 0 1,0 0 0,-1 0-1,1 0-25,7 5 973,-3-2-765,-1 0 1,0 1-1,0 0 1,0-1 0,-1 1-1,0 0 1,1 0-1,-1 1 1,-1-1 0,1 0-1,0 4-208,4 7 452,47 132 2817,1 28-3269,-18-55 651,36 119-11,28 90-320,83 240-1595,-152-479-933,-4-12-2879</inkml:trace>
  <inkml:trace contextRef="#ctx0" brushRef="#br0" timeOffset="17390.677">1651 1489 7424,'-1'-1'167,"0"1"1,0-1-1,0 1 1,0-1-1,-1 1 1,1-1-1,0 1 0,0 0 1,0-1-1,0 1 1,-1 0-1,0 0-167,2 0 34,0 0-1,0 0 0,0 0 0,0 0 0,-1 1 0,1-1 0,0 0 1,0 0-1,0 0 0,0 0 0,0 1 0,0-1 0,-1 0 0,1 0 0,0 0 1,0 0-1,0 1 0,0-1 0,0 0 0,0 0 0,0 0 0,0 1 1,0-1-1,0 0 0,0 0 0,0 0 0,0 1 0,0-1 0,0 0 1,0 0-1,0 0 0,0 1 0,0-1 0,0 0 0,1 0 0,-1 0 1,0 0-1,0 1 0,0-1-33,17 27 1300,12 8 360,-6-11-941,24 38 1515,27 46-2234,-28-39 507,21 38 107,31 71-614,-39-68 101,308 536 363,-225-419-1702,-138-221 1110,15 22-2197,14 15 2325,-5-13-3402,15 11 3402</inkml:trace>
  <inkml:trace contextRef="#ctx0" brushRef="#br0" timeOffset="17831.163">4491 1596 8576,'-2'-3'390,"2"1"-166,-1 1 1,0 0-1,0-1 1,0 1-1,1-1 1,-1 1 0,1-1-1,-1 1 1,1-1-1,-1 0-224,2 1 65,-1 1-1,0-1 1,0 0 0,0 0 0,1 0-1,-1 1 1,0-1 0,1 0-1,-1 0 1,0 0 0,1 1-1,-1-1 1,1 0 0,-1 1-1,1-1 1,0 1 0,-1-1 0,1 0-1,0 1 1,-1-1 0,1 1-1,0-1-64,2-1 224,0 0 0,0-1-1,0 1 1,1 0 0,-1 1-1,0-1 1,1 1 0,-1-1 0,1 1-1,0 0 1,-1 0 0,1 1-1,0-1 1,-1 1 0,1 0-1,0-1 1,0 2 0,0-1-224,3 2 206,-1 0-1,1 0 1,-1 1 0,0 0 0,0 0-1,0 1 1,0 0 0,-1-1 0,1 2 0,-1-1-1,0 1 1,0 0-206,8 9 205,0 1 1,-1 1-1,-1 0 0,4 6-205,40 78 374,1 16 396,16 59-770,36 126 464,-66-182-381,-10-28-58,5-2 0,4-2 0,8 8-25,110 148-256,-22-36-3286,-91-125-1417</inkml:trace>
  <inkml:trace contextRef="#ctx0" brushRef="#br0" timeOffset="18592.847">3657 1596 6784,'-7'-23'2137,"0"2"1,-7-13-2138,11 26 355,-1 1-1,0 0 1,0 0-1,-1 0 1,0 1 0,0 0-1,0-1 1,-1 2-1,-1-2-354,5 5 106,-1 0-1,0 1 0,1-1 0,-1 1 1,0-1-1,0 1 0,0 0 1,0 0-1,0 0 0,0 0 0,0 1 1,0-1-1,0 1 0,0 0 1,-1 0-1,1 0 0,0 0 1,0 0-1,0 1 0,0 0 0,0-1 1,0 1-1,0 0 0,-2 1-105,-4 2 141,0 1 0,0 0 1,0 1-1,0 0 0,1 0 0,0 0 0,-4 6-141,-18 19 313,2 1 0,1 2 1,2 1-1,-11 21-313,-6 10 629,-4 16-629,5 3 515,3 2-1,-16 62-514,16-25 971,-14 89-971,33-122 483,5 0-1,3 0 1,3 61-483,9-111 194,1 0 1,3 0 0,1-1 0,3 6-195,-3-19 115,3 1 0,0-1 0,1 0 0,2-1 0,1 0 1,5 5-116,-8-14 78,2 0 1,0 0-1,0-2 1,2 0-1,0 0 1,8 5-79,-9-9 52,0-2-1,0 0 1,1 0 0,0-1 0,0-1-1,1-1 1,0 0 0,3 0-52,4 1 90,0-2-1,1-1 1,-1-1 0,1 0 0,0-2-1,21-1-89,-12-2 158,1-2 0,-1-1-1,0-1 1,20-8-158,0-4 204,-1-1 1,0-3 0,-2-2-1,0-3 1,27-20-205,-26 12 167,-1-1-1,-2-4 1,-2-1 0,27-32-167,-15 7 234,-3-2 1,42-70-235,-67 92 66,-2-2 1,-2 0-1,-3-2 0,-1-1 1,-3 0-1,-2-1 1,-2-1-1,-3-1 1,-2 0-1,-3 0 0,0-52-66,-5 43 98,-3 0 0,-6-37-98,2 64 1,0 0-1,-2 0 0,-2 1 0,-1 0 1,-4-3-1,3 10-33,-2 1 0,-1 0 0,-1 1 0,-1 1 0,-1 1 0,-1 0 0,-19-17 33,21 24-44,-1 2 1,0 0-1,-1 1 0,0 0 1,-1 2-1,-1 0 1,0 2-1,0 0 1,-1 1-1,-6 0 44,0 1-116,-1 2-1,0 2 1,0 0-1,-1 2 1,1 1-1,0 1 1,-1 2-1,-1 1 117,-2 2-612,0 0 0,0 2 0,1 2 0,0 1 0,1 1 0,0 2 0,1 1 612,20-9-785,0 1 0,0 0-1,1 0 1,-8 7 785,14-10-419,0 0 1,-1 0-1,1 1 0,0 0 1,1-1-1,-1 1 0,1 0 1,-1 0-1,1 1 0,0-1 1,1 0-1,-1 2 419,0 1-1071,1 0 0,0 1 0,1-1 1,-1 1-1,1 2 1071</inkml:trace>
  <inkml:trace contextRef="#ctx0" brushRef="#br0" timeOffset="19514.184">2784 4181 8320,'4'-14'982,"-2"6"-397,0 0 1,1 1-1,1-1 1,-1 1-1,2-3-585,-4 8 133,6-10 779,-1 1 0,0-1 0,-1 0 0,2-10-912,-6 19 160,0 0 1,0 1 0,-1-1-1,1 0 1,-1 0 0,0 1-1,0-1 1,0 0 0,0 0-1,0 0 1,-1 1 0,1-1-1,-1 0 1,0 1 0,1-1-1,-1 0 1,-1 1 0,1-1-1,0 1 1,-1-1-1,1 1 1,-1 0 0,1-1-1,-1 1 1,-2-1-161,3 1 83,-1 1-1,-1 0 1,1 0 0,0 0-1,0 0 1,0 0 0,-1 0-1,1 0 1,0 1-1,-1-1 1,1 1 0,0-1-1,-1 1 1,1 0 0,-1 0-1,1 0 1,0 0 0,-1 1-83,-6 0 92,0 1 0,0 0 0,0 1 0,-3 1-92,-1 2 37,0-1 0,0 2 0,1 0 0,0 1 0,0 0 0,1 0-1,0 1 1,0 1 0,1 0 0,-4 6-37,-14 18 85,2 1 0,-17 30-85,6-2 78,2 2 1,3 0-1,4 3 1,2 0-1,3 1 0,3 2 1,0 19-79,8-30 136,3 1 0,-2 54-136,10-79 74,2 0-1,1 0 1,2 0-1,1 0 1,5 15-74,-4-30 76,1-1-1,0 0 1,2 0 0,0-1 0,1 0-1,1 0 1,1-1 0,1-1 0,0 0-1,1-1 1,1 0 0,0-1-1,1-1 1,1 0 0,0-1 0,1-1-1,0-1 1,1 0 0,0-2 0,16 6-76,-24-11 46,0-1 1,1 0 0,-1 0-1,1-2 1,0 1 0,0-2 0,-1 1-1,1-2 1,0 1 0,0-2 0,-1 0-1,10-2-46,2-3 100,-2 0-1,1-2 1,-1 0-1,-1-2 0,0 0 1,3-3-100,-2 1 115,0-1 0,-1-1 0,0-1 0,-1 0 0,-1-2 0,0 0 0,-2-1 0,0-1 0,0-2-115,5-12 100,-2 0 1,-1-2 0,-2 0-1,-1-1 1,-2-1 0,6-31-101,-8 21 52,-3 1 0,-1-2 0,-3 1 0,-1-1-1,-3-16-51,-4 22 23,-1 1 0,-1 0-1,-3 0 1,-2 1 0,-1 0-1,-11-23-22,-8-8-8,-3 0 0,-4 3 0,-3-1 8,26 45-10,-1 1-1,-1 0 0,-1 2 1,-1 0-1,-1 1 0,-12-9 11,23 23-68,0 0-1,-1 0 1,0 0-1,-1 2 0,-5-4 69,12 7-110,0 1 0,0-1 0,0 1 0,0 0-1,0 0 1,0 1 0,0-1 0,0 1-1,0-1 1,0 1 0,0 1 0,0-1 0,0 1-1,0-1 1,0 1 0,-4 1 110,7-1-106,0-1 0,0 1 0,0-1 0,0 1 0,-1-1 0,1 1 0,1-1 0,-1 1 1,0 0-1,0 0 0,0-1 0,0 1 0,0 0 0,1 0 0,-1 0 0,0 0 0,1 0 0,-1 0 0,1 0 0,-1 0 0,1 0 0,0 0 1,-1 1-1,1-1 0,0 0 0,0 0 0,-1 0 0,1 0 0,0 1 0,0-1 0,1 0 106,0 5-716,0 0 0,0-1 0,1 1 0,0-1 0,0 1 0,1 0 716,-1-2-340,19 45-5158</inkml:trace>
  <inkml:trace contextRef="#ctx0" brushRef="#br0" timeOffset="19981.19">2698 4751 10624,'-1'-2'637,"0"-1"0,-1 1 1,1-1-1,0 1 0,1-1 1,-1 0-1,0 1 0,1-1 1,-1 0-1,1-1-637,2 3 424,-1 1 0,1 0 0,0-1 0,-1 1 0,1 0 0,0 0 0,0 0 0,-1 0 0,1 1 0,0-1-424,1 1 197,0 0 1,1 0-1,-1 0 1,0 1-1,0 0 0,0-1 1,0 1-1,0 0 1,-1 0-1,1 0 1,0 1-1,-1-1 1,0 1-1,2 1-197,4 7 129,0 1 0,-1-1-1,1 3-128,3 6 284,-4-10-190,119 193 762,-15-12-596,-9-14-104,-94-164-150,60 88 47,-56-85-29,2 0 0,-1-1-1,2 0 1,10 8-24,-20-20-169,-1 1 0,1-1 0,0 0 0,0 0 0,0-1 0,0 1 0,1-1 169,-5-1-149,-1-1 0,1 0 0,0 0 1,0 0-1,0 0 0,-1 1 0,1-1 0,0 0 0,0 0 0,0-1 0,0 1 0,-1 0 0,1 0 1,0 0-1,0 0 0,0-1 0,-1 1 0,1 0 0,1-1 149,-2 0-266,1 0 0,0 1 0,-1-1 0,1 0 0,-1 0 0,1 0 0,-1 0 0,1 0 0,-1 0 0,0 0 0,1 0 0,-1 0 0,0 0-1,0 0 1,0 0 0,1 0 0,-1 0 0,0 0 0,-1 0 0,1 0 266,0-15-4506,0-3-102</inkml:trace>
  <inkml:trace contextRef="#ctx0" brushRef="#br0" timeOffset="20778.287">3751 5012 8576,'-3'-8'1258,"1"-1"1,-1 1-1,1-1 1,1 0 0,-1 0-1,1-7-1258,0 4 1453,-1 0-1,0 0 1,-1-2-1453,-4-15 1492,2 6 339,4 20-582,1 10 291,27 168-148,-10-66-1030,38 208 635,19 24-997,-73-335 44,1 0-1,-1 1 0,0-1 0,-1 0 0,1 6-43,-1-11-134,0 1 0,-1-1 0,1 0 0,0 0 0,0 1 0,-1-1-1,1 0 1,0 0 0,-1 0 0,1 1 0,-1-1 0,0 0 0,1 0 0,-1 0-1,0 0 1,0 0 0,0 0 0,1 0 0,-1 0 0,0 0 0,0-1 0,0 1-1,-1 0 1,1-1 0,0 1 0,0 0 0,0-1 0,0 1 0,-1-1 0,1 0 134,0 1-235,0-1 1,0 0 0,1 0 0,-1 0 0,0 0 0,0 0 0,1-1-1,-1 1 1,0 0 0,0 0 0,1 0 0,-1-1 0,0 1 0,1 0-1,-1-1 1,0 1 0,1 0 0,-1-1 0,1 1 0,-1-1 0,1 1-1,-1-1 1,1 1 0,-1-1 234,-1-1-668,-7-5-5113</inkml:trace>
  <inkml:trace contextRef="#ctx0" brushRef="#br0" timeOffset="21677.019">2458 6392 12032,'-5'-5'2966,"6"3"320,11 6 1253,-5-1-4840,10 2 753,0 0-1,1-1 1,0-1 0,-1 0-1,10-1-451,92-1 317,-102-2-177,48 0 65,75-1 230,-107 3-235,0 2 1,0 1 0,6 3-201,-31-6 70,-1 1 1,1 0-1,-1 0 0,1 1 0,-1 0 0,0 1 0,0-1 1,-1 1-1,1 1 0,4 3-70,-7-4 43,0 0 0,0 0-1,-1 1 1,1-1 0,-1 1 0,0 0 0,0 0 0,-1 0-1,1 0 1,-1 1 0,-1-1 0,1 1 0,-1-1-1,1 6-42,1 6 59,-2 0 0,0 0 0,-1 1-1,-1-1 1,-1 0 0,0 0 0,-1 0-1,-1 0 1,-3 7-59,-12 34 50,-3-1-1,-4 3-49,17-38 12,-37 80 39,-22 53 5,1 20-56,66-174-7,-20 69-119,19-62-192,0 1-1,1 0 1,0 0 0,1 0 0,-1 0 0,2 6 318,-1-14-163,0 0 1,0 0-1,0 0 1,1 0-1,-1 0 1,0 1-1,1-1 1,-1 0-1,0 0 1,1 0-1,-1 0 1,1 0 0,0 0-1,-1-1 1,1 1-1,0 0 1,0 0-1,-1 0 1,1-1-1,0 1 1,0 0-1,0-1 1,0 1-1,0-1 1,0 1 0,0-1-1,0 1 163,1-1-386,0 1 0,0-1 1,0 0-1,0 0 0,0 0 0,0 0 0,0-1 0,0 1 1,-1 0-1,1-1 0,0 1 0,0-1 0,0 0 0,0 1 1,-1-1-1,2-1 386,23-15-5013</inkml:trace>
  <inkml:trace contextRef="#ctx0" brushRef="#br0" timeOffset="22063.962">3613 6340 12416,'-5'-3'878,"4"2"-648,-1 0 0,0 1-1,0-1 1,1 0 0,-1 1-1,0-1 1,0 1-1,0-1 1,0 1 0,0 0-1,0-1 1,0 1 0,0 0-1,1 1 1,-1-1 0,0 0-1,0 0 1,0 1 0,0-1-1,0 1 1,-1 0-230,-4 2 229,1 0 0,-1 1 0,1 0 0,0 0 0,0 0-1,0 1 1,0-1 0,1 2 0,-1-1 0,1 0 0,1 1 0,-1 0 0,1 0 0,0 1-229,-10 22 405,1 0-1,1 1 1,1 1 0,1 3-405,-27 128 1016,26-98-518,3-1 1,3 1 0,2 0-1,5 38-498,-1-77 109,2-1-1,0 1 1,2 0-1,1-1 1,2 4-109,-4-15 25,1 0 0,1-1 0,0 0 0,1 0 0,0 0 0,1-1 0,0 0 0,0 0 0,11 8-25,-7-7 12,2-1 0,-1 0-1,1-1 1,1-1 0,0 0 0,0-1-1,1-1 1,0 0 0,2 0-12,-6-4 29,0 1 0,0-1 1,0-1-1,0 0 0,0-1 0,1 0 0,-1-1 1,0 0-1,1-1 0,-1 0 0,0-1 0,0 0 0,4-2-28,-1-2 55,-1 1 1,-1-2 0,1 0 0,-1-1 0,7-5-57,10-9 307,18-17-307,-26 19 150,0 0 0,-2-2 0,0-1 0,10-15-150,-19 21 66,0 0-1,-1-1 0,-1 0 0,-1 0 0,0-1 0,-1 0 0,0-5-65,-2 0 61,-1-1 0,-1 1-1,0 0 1,-2-1-1,-1 0 1,-2 1-1,0 0 1,-1-1-1,-1 1 1,-4-10-61,3 14 19,-2 0 0,0 0 1,-1 0-1,0 1 0,-2 0 1,0 1-1,-1 0 0,-1 1 1,-1 0-1,0 0 0,-2 2 1,-5-6-20,-1 4-11,-1 1 0,0 0 0,-2 2 0,1 1 0,-2 0 0,0 2 0,-17-5 11,7 4-1017,-2 2 0,1 1 0,-1 2-1,0 1 1,-12 2 1017,24 2-3866,25 2 3694,-1-1-1,1 1 1,0 0 0,0 0 0,0 0 0,-1 0 0,1 0 0,0 0-1,0 0 1,0 0 0,-1 0 0,1-1 0,0 1 0,0 0 0,0 0-1,0 0 1,-1 0 0,1-1 0,0 1 0,0 0 0,0 0 0,0 0-1,0-1 1,0 1 0,0 0 0,-1 0 0,1 0 0,0-1 0,0 1-1,0 0 1,0 0 0,0-1 0,0 1 0,0 0 0,0 0 0,0-1 172</inkml:trace>
  <inkml:trace contextRef="#ctx0" brushRef="#br0" timeOffset="23921.996">9320 1926 7040,'-6'-17'1128,"3"10"-620,0-1-1,1 1 1,0-1-1,0 0 1,1 0-1,0 0 1,0 0-1,1 0 1,0-1-508,0 9 55,0-1 0,0 1 1,0 0-1,0-1 0,0 1 1,0-1-1,0 1 1,0-1-1,0 1 0,1 0 1,-1-1-1,0 1 0,0-1 1,0 1-1,1 0 1,-1-1-1,0 1 0,0 0 1,1-1-1,-1 1 0,0 0 1,1-1-1,-1 1 1,0 0-1,1 0 0,-1-1 1,0 1-1,1 0 0,-1 0 1,1 0-1,-1-1 0,0 1 1,1 0-1,-1 0 1,1 0-1,-1 0 0,1 0 1,-1 0-1,0 0 0,1 0 1,-1 0-1,1 0 1,-1 0-1,1 0 0,-1 1 1,0-1-1,1 0 0,-1 0 1,1 0-1,-1 0-55,2 2 162,1-1 1,-1 0-1,0 1 0,0-1 1,0 1-1,0 0 0,-1-1 1,1 1-1,0 1-162,8 11 351,-1 0 0,0 1 0,-1 0 0,-1 1 0,4 13-351,2 3 431,27 68 1061,-3 8-1492,6 18 354,128 284 168,-168-403-516,42 98 44,6-2 1,35 52-51,-66-126-443,2-1 1,1 0-1,1-2 0,2-1 1,15 12 442,-32-29-1229,1 0 1,0 0 0,7 2 1228,-8-5-1668,0 0 1,1-1-1,5 1 1668,-15-5-5</inkml:trace>
  <inkml:trace contextRef="#ctx0" brushRef="#br0" timeOffset="24618.192">15495 2155 8320,'-1'-5'217,"-4"-12"721,1-1 0,1 0-1,0 0 1,1-12-938,0 7 527,0 11 315,1 0-1,0 1 1,1-1 0,1 0-1,1-8-841,-2 20 36,0 0-1,0-1 1,0 1-1,0 0 1,0 0-1,0 0 1,0 0-1,0 0 0,0 0 1,0-1-1,0 1 1,0 0-1,0 0 1,1 0-1,-1 0 0,0 0 1,0 0-1,0 0 1,0-1-1,0 1 1,0 0-1,0 0 0,1 0 1,-1 0-1,0 0 1,0 0-1,0 0 1,0 0-1,0 0 1,0 0-1,1 0 0,-1 0 1,0 0-1,0 0 1,0 0-1,0 0 1,0 0-1,1 0 0,-1 0 1,0 0-1,0 0 1,0 0-1,0 0 1,0 0-1,1 0 0,-1 0 1,0 1-1,0-1-35,9 7 803,8 13-128,16 24 834,-3 1 1,-2 2-1,15 32-1509,152 366 2032,-103-207-1865,-51-127-126,-40-109-45,25 67-970,1 16 974,-21-63-1340,-1 1-1,-1 0 1,-1 0 0,-1 0-1,-1 23 1341,-1-38-792,-1 0 0,0 0 0,0 0 0,-1 0 0,0 0 0,-1 1 792,-3 4-1742,0 0 0,0-1 0,-4 4 1742</inkml:trace>
  <inkml:trace contextRef="#ctx0" brushRef="#br0" timeOffset="25011.245">13681 1902 11136,'7'-21'1412,"-4"13"-885,0-1 1,0 1-1,1-1 0,0 1 1,0 0-1,1 1 1,4-6-528,-6 9 180,-1 1 0,1 0 0,1 0 0,-1 0 0,0 0 0,1 0 1,-1 1-1,4-2-180,-6 3 79,1 1-1,0-1 1,-1 0 0,1 1 0,0 0 0,0-1 0,0 1-1,-1 0 1,1 0 0,0 0 0,0 0 0,0 0 0,0 0-1,-1 0 1,1 1 0,0-1 0,0 1 0,0-1 0,-1 1-1,1 0 1,0 0 0,-1 0 0,1 0 0,-1 0-79,9 5 249,-2 1 1,1 0-1,-1 1 1,0 0-1,0 0 1,-1 1-1,2 3-249,13 20 882,7 18-882,-24-41 92,21 38 212,-2 1 0,7 26-304,31 103 230,-26-74-140,27 71-31,47 135-22,-96-264-1230,-1 0 0,-2 0 0,-1 12 1193,-3 21-5690</inkml:trace>
  <inkml:trace contextRef="#ctx0" brushRef="#br0" timeOffset="25501.155">10551 1957 7808,'-11'-20'2592,"11"20"-2549,0 0 1,0 0 0,0 0 0,0-1 0,0 1 0,0 0-1,0 0 1,0 0 0,0 0 0,0 0 0,0 0-1,0-1 1,0 1 0,0 0 0,0 0 0,0 0 0,0 0-1,0 0 1,0 0 0,0-1 0,0 1 0,1 0-1,-1 0 1,0 0 0,0 0 0,0 0 0,0 0-1,0 0 1,0 0 0,0-1 0,0 1 0,1 0 0,-1 0-1,0 0 1,0 0 0,0 0 0,0 0 0,0 0-1,0 0 1,1 0 0,-1 0 0,0 0 0,0 0 0,0 0-1,0 0 1,0 0 0,1 0 0,-1 0 0,0 0-1,0 0 1,0 0 0,0 0 0,0 0 0,0 0-1,1 0 1,-1 0 0,0 0 0,0 0 0,0 1 0,0-1-1,0 0 1,0 0 0,0 0 0,1 0-44,9 3 772,-9-3-572,13 6 412,-1-1 0,0 2 0,0 0 0,-1 0 0,0 1 0,11 10-612,-6-6 205,2 1 21,1 1 57,-1 0-1,0 1 0,-1 1 0,-1 1 0,2 3-282,-1 3 241,-2 1 0,0 1 0,8 16-241,37 85 501,-59-121-482,39 85 186,-5 1 0,2 18-205,12 70 107,23 69 32,-65-223-120,2-1 0,0-1 0,1 1 1,2-2-1,7 10-19,-11-20-132,0 0 0,1-1-1,0 0 1,1-1 0,0 0 0,1 0 0,0-1 0,0-1-1,11 5 133,-8-5-1069,0-1 0,12 3 1069,28 7-4949</inkml:trace>
  <inkml:trace contextRef="#ctx0" brushRef="#br0" timeOffset="26071.817">12576 1525 9600,'-10'-7'788,"4"2"-185,-1 0 0,1 0-1,0-1 1,0 0 0,1 0 0,-4-6-603,2 2 335,3 4 25,0 1 0,0-1 0,-1 1 0,1 0-1,-2 0-359,5 4 65,0-1 0,-1 1 0,1 0 0,-1 0 0,0 0 0,1 0 0,-1 1 0,0-1 0,1 0 0,-1 1 0,0-1 0,0 1 0,0 0 0,0-1 0,1 1 0,-1 0 0,0 0 0,0 0 0,0 1 0,0-1-1,0 0-64,-4 2 84,0 0 0,-1 1 0,1 0 0,1 0 0,-1 0 0,0 1 0,1-1 0,0 1 0,-1 2-84,-3 0 66,-9 9 79,1 0 1,0 0-1,1 2 1,1 0-1,-4 7-145,-11 18 553,-19 36-553,16-17 490,2 1 0,-20 57-490,-30 130 726,3 63 124,61-222-499,5 1 0,1 37-351,9-84 157,2 0-1,3 19-156,-1-46 56,0 0 0,1-1 0,1 1-1,1-1 1,1 0 0,0 0 0,5 9-56,1-5 81,0-1 0,1 0 0,1-1 1,1 0-1,0-1 0,1-1 0,1-1 0,1 0 0,0-1 0,1-1 0,0-1 0,1 0 0,0-2 0,1 0 0,17 5-81,-7-6 99,1-1-1,0-1 0,0-2 0,1-1 1,0-2-1,-1-1 0,22-3-98,-30 2 74,-1-2-1,0-1 1,1-1 0,-1-1-1,1-1-73,7-5 116,-1-1 0,0-2 0,2-2-116,89-53 309,-64 35-176,-56 34-131,44-26 167,-1-2 1,15-14-170,-22 10 54,-2-2 0,-1-1 1,-2-2-1,-2-1 0,-1-1 0,18-35-54,-25 37 34,-2 0 1,-2-2-1,-1 0 0,-2-1 0,-1 0 0,-3-1 0,0-8-34,-6 22 14,-1 0 1,-1 0-1,-2-1 0,-1 1 0,-1 0 0,-1-1 0,-1 1 0,-2 0 1,-1 1-1,-1-1 0,-5-11-14,2 11-8,-2 1 1,-1 1 0,0 0-1,-2 1 1,-1 0-1,-1 1 1,-5-3 7,-1 0-59,-2 1-1,-1 2 1,0 0 0,-2 1-1,-17-9 60,2 5-358,-1 2-1,-2 3 1,0 1 0,0 2-1,-2 2 1,0 2-1,-1 2 1,-11 1 358,25 5-908,0 2 0,-1 1 0,1 2 0,-4 2 908,32-1-743,-1 1 0,1 0 0,0 1 1,-4 0 742,10-1-202,-1-1 0,1 0 0,0 1 0,0-1 0,0 0 0,0 1 0,0-1 0,0 1 0,0 0 0,0-1 0,0 1 0,0 0 0,0 0 0,0 0 0,0-1 0,1 1 0,-1 0 0,0 0 0,1 0 0,-1 0 0,0 0 1,1 0-1,-1 0 0,1 2 202,0-2-295,0 0 1,1 0-1,-1 1 1,0-1-1,1 0 1,-1 0-1,1 0 1,-1 0-1,1 0 1,0 1-1,0-1 1,-1 0-1,1 0 1,0-1-1,0 1 1,1 1 294,-2-2-24</inkml:trace>
  <inkml:trace contextRef="#ctx0" brushRef="#br0" timeOffset="27333.751">12200 3986 7808,'4'-7'631,"-1"1"-1,1 0 1,0 1 0,1-1 0,-1 1 0,1-1 0,1 1-631,-3 2 226,0-1 1,0 1-1,-1-1 1,1 1-1,-1-1 1,0 0-1,0 1 1,0-1-1,0 0 1,-1-1-1,1 1 1,-1 0-1,0 0 1,0-1-1,-1-1-226,0 5 91,0-1 0,0 0 0,0 1 0,0-1 0,0 1 0,-1-1 0,1 0 0,-1 1 0,1-1 0,-1 1 0,0-1 0,1 1 0,-1 0 0,0-1 0,0 1 0,0 0 0,0-1-91,-1 1 88,0-1-1,1 1 1,-1 0-1,0 0 1,0 0 0,0 0-1,0 0 1,0 0 0,0 0-1,0 1 1,0-1 0,0 1-1,0 0 1,0-1-1,0 1 1,-1 0-88,-6 0 183,0 1-1,0-1 1,1 2 0,-1-1-1,0 1 1,0 0 0,1 1-1,-1 0 1,1 1 0,0-1-1,0 2 1,0-1 0,-4 5-183,0-1 97,0 1 1,1 1 0,0-1 0,1 2 0,0 0 0,0 0-1,1 1 1,0 1-98,-25 45 195,2 1 0,-13 38-195,25-53 69,-8 17 40,-17 36 582,-15 52-691,50-118 137,1 0 0,1 1 0,1 0 0,2 0 1,2 1-1,0-1 0,3 3-137,0-20 69,1 0 0,1 0 0,0 0 0,1 0 0,1 0 0,0 0 0,1-1 0,0 0 0,2 0 1,5 10-70,-6-14 26,1 0 0,0-1 0,0 0 0,1-1 0,0 1 0,0-1 0,1-1 0,0 1 0,1-2 1,0 1-1,0-1 0,0-1 0,0 0 0,6 1-26,5 2 57,1-1 0,0-1 0,0-1 0,1-1 0,18 1-57,-23-4 65,0-1 0,0 0 0,0-1 0,-1-1 0,1-1 0,0-1 0,-1 0 0,2-2-65,5-3 119,0-1 1,-2-1-1,1-1 0,2-3-119,83-60 403,-75 51-268,0-2-1,-2-1 0,-1-1 1,-2-2-1,19-25-134,-27 28 50,-2-1 0,0-1-1,-2-1 1,-2 0 0,-1-1-1,-1 0 1,1-8-50,-6 13 19,-1 0 0,-1-1 0,-1 0-1,-2 0 1,0 0 0,-2 0 0,-1 0 0,-1 0-1,-3-11-18,-2 3 6,-2 0 0,0 0 0,-3 1 0,-1 0-1,-1 1 1,-2 1 0,-1 0 0,-1 1 0,-15-16-6,20 29-17,-1 2 0,-1 0 0,0 0 1,-1 2-1,-1 0 0,0 1 0,-14-8 17,18 13-23,-1 1-1,-1 0 0,1 1 1,-1 1-1,0 0 0,0 1 1,-1 0-1,1 2 0,-1-1 1,0 2-1,0 0 24,3 1-110,0 1-1,-1 0 1,1 1-1,0 1 1,0 0 0,0 0-1,0 1 1,1 1-1,-1 0 1,-10 7 110,18-9-149,0 0 0,-1 1 0,1 0 0,1 0 0,-1 0 0,1 1 0,-1-1 0,1 1 0,0 0 0,1 0 0,-1 2 149,2-3-165,0 0-1,0 1 0,0-1 1,1 1-1,0-1 1,0 1-1,0 0 1,0 0-1,1-1 1,0 1-1,0 0 1,0-1-1,1 1 0,-1 0 1,1 0-1,0-1 166,4 11-682,0-1-1,0 0 1,2 0-1,-1-1 1,8 10 682,0 2-1180,28 55-3779</inkml:trace>
  <inkml:trace contextRef="#ctx0" brushRef="#br0" timeOffset="27700.74">12200 4584 11264,'-22'-17'3674,"22"17"-3617,-1 0 0,1 0 0,0 0 0,0-1 0,-1 1 0,1 0 0,0 0 0,0-1 0,-1 1 0,1 0 0,0 0 0,0-1 0,0 1 0,0 0 0,-1 0 0,1-1 0,0 1 0,0 0 0,0-1 0,0 1 0,0 0 0,0-1 0,0 1 0,0 0 0,0-1 0,0 1 0,0 0 0,0-1 0,0 1 0,0 0 0,0-1 0,0 1 0,0 0 0,1-1 0,-1 1 0,0 0 0,0 0 0,0-1 0,0 1 0,1 0 0,-1-1 0,0 1 0,0 0 0,0 0 0,1 0-57,10-6 1328,-4 5-982,-1 1 0,0 0 0,1 0 0,-1 1-1,0 0 1,1 0 0,-1 0 0,4 2-346,3 1 432,1 1 1,-1 0-1,5 4-432,6 4 81,-1 1 0,-1 0 0,0 2 0,-1 1 0,-1 0 0,0 2 0,-2 0 0,0 1 0,-1 1 0,-1 1 0,13 22-81,3 11-240,-15-23-299,2 0 1,20 23 538,-35-51-529,0 1 0,0-1 1,1 0-1,-1 0 1,5 3 528,-7-6-347,0 0 1,0 0-1,0 1 1,0-2-1,0 1 1,0 0-1,0 0 1,0-1-1,0 1 1,0-1 0,1 1-1,-1-1 1,0 0-1,0 0 1,0 0-1,2 0 347,-2-1-581,0 0 0,0 1-1,0-1 1,1 0 0,-1-1-1,0 1 1,-1 0 0,2-1 581</inkml:trace>
  <inkml:trace contextRef="#ctx0" brushRef="#br0" timeOffset="28238.691">13039 4038 8960,'-3'-2'543,"-1"0"0,1 0 0,-1 0 0,0 1 1,1-1-1,-1 1 0,0 0 0,0 0 0,0 0 0,0 0 1,0 1-1,0 0 0,-1 0-543,5 0 75,0 0 1,0 0-1,0 0 0,0 0 1,-1 0-1,1 0 1,0 0-1,0 0 0,0 0 1,0 0-1,0 0 0,-1 0 1,1 0-1,0 0 1,0 0-1,0 0 0,0 0 1,0 0-1,0 0 1,-1-1-1,1 1 0,0 0 1,0 0-1,0 0 1,0 0-1,0 0 0,0 0 1,0 0-1,0 0 0,0 0 1,-1-1-1,1 1 1,0 0-1,0 0 0,0 0 1,0 0-1,0 0 1,0 0-1,0-1 0,0 1 1,0 0-1,0 0 0,0 0 1,0 0-1,0 0 1,0 0-1,0-1 0,0 1 1,0 0-1,0 0 1,0 0-1,0 0 0,0 0 1,0-1-1,0 1 0,0 0 1,1 0-76,7-11 1194,16-10-531,-11 11-360,1 1-1,1 0 1,-1 1-1,2 0 0,-1 1 1,1 1-303,12-4 261,0 2 0,0 1 0,2 0-261,-8 4 127,0 0 0,0 1 0,1 2 1,-1 0-1,15 2-127,-27-1 92,1 1 1,-1-1-1,1 2 0,-1 0 1,0 0-1,0 0 0,0 1 0,-1 1 1,1 0-1,-1 0 0,0 1 1,7 6-93,-14-10 45,1 0 0,-1 0 0,0 0 0,0 0 0,-1 0 1,1 0-1,0 1 0,-1-1 0,1 1 0,-1-1 0,0 1 1,0 0-1,0-1 0,0 1 0,0 0 0,0 0 0,-1 0 0,0-1 1,1 1-1,-1 0 0,0 0 0,-1 0 0,1 0 0,0 0 1,-1 0-1,1-1 0,-1 1 0,0 0 0,0 0 0,0-1 1,0 1-1,-2 1-45,-7 12 87,-1-1 0,0 0 0,-1 0 1,-14 12-88,0-1 3,11-9-10,3-5-10,0 1 0,1 1 0,0 0 0,1 1 0,0 3 17,7-15-3,2 1 0,-1 0 0,0 0 1,1 0-1,-1 0 0,1 0 1,0 0-1,1 0 0,-1 0 0,1 1 1,0-1-1,0 0 0,0 0 1,0 1-1,1-1 0,0 0 0,0 0 1,0 0-1,0 0 0,1 0 1,-1 0-1,1 0 0,2 3 3,3 3-13,0 1 0,1-1-1,1 0 1,0-1 0,0 0 0,2 1 13,24 18-150,6 2 150,11 9-75,-37-27 58,5 3 31,0 2-1,-2 0 0,14 16-13,-28-28 25,1 1 0,-1 0 0,0 0-1,0 1 1,-1-1 0,0 1 0,0-1-1,0 1 1,-1 0 0,0 0 0,-1 0-1,1 1 1,-1-1 0,-1 0 0,1 2-25,-1 0 38,-1 0 0,0 0 0,0-1 0,-1 1 0,0 0-1,0-1 1,-1 0 0,0 1 0,-1-1 0,0 0 0,0 0 0,0-1-38,-4 4 26,1-1 1,-2 0-1,1 0 0,-1-1 1,-1 0-1,0-1 0,-8 7-26,-10 2-9,-1 0-1,-1-2 1,0 0-1,0-3 1,-31 9 9,3-4-3883,-26 2 3883,43-11-4154,17-3-1931</inkml:trace>
  <inkml:trace contextRef="#ctx0" brushRef="#br0" timeOffset="29233.466">12298 5900 9472,'10'-21'1341,"-5"11"-444,0 0 1,-1 0 0,0-1-1,0 1 1,-1-4-898,-2 13 152,-1 0-1,0 0 1,0 0 0,0 0 0,0 0 0,0 0-1,0 0 1,0 0 0,0 0 0,0 0 0,0 0-1,0-1 1,-1 1 0,1 0 0,0 0 0,-1 0-1,1 0 1,-1 0 0,1 0 0,-1 1 0,1-1-1,-2-1-151,1 1 105,0 0-1,0 1 0,-1-1 1,1 0-1,0 1 0,-1-1 1,1 0-1,0 1 0,-1 0 0,1-1 1,-1 1-1,1 0 0,-1 0 1,1 0-1,-1 0-104,-8 0 162,1 1 0,-1 0 1,1 1-1,0 0 0,-2 1-162,2-1 226,-10 3-41,0 0-1,1 1 1,-1 1 0,1 0 0,0 2-1,1 0 1,0 1 0,0 1 0,1 0-1,1 1 1,-9 9-185,-35 42 7,3 2 0,-43 64-7,70-89 18,18-26-10,-8 10 21,2 1 0,-1 4-29,14-22 0,0 1-1,0-1 1,1 1 0,0 0 0,1 1 0,-1-1-1,2 0 1,-1 1 0,1 5 0,0-11-7,1 1 1,0-1-1,1 0 1,-1 1-1,1-1 1,-1 1-1,1-1 0,0 0 1,0 1-1,1-1 1,-1 0-1,1 0 1,0 0-1,-1 0 0,1 0 1,0 0-1,1 0 1,-1-1-1,0 1 1,1-1-1,0 0 1,-1 0-1,1 0 0,0 0 1,0 0-1,0 0 7,8 3-20,-1-1 1,1 0-1,0 0 0,0-1 0,0 0 0,1-1 1,7 0 19,59 7-13,71 11-56,-113-13 50,0 2 0,-2 1 0,12 5 19,-14-2 28,0 2 0,0 1 0,-2 1-1,0 2 1,-1 0 0,-1 3 0,-1 0 0,-1 1 0,8 11-28,-25-24 145,0 0 0,-1 0-1,-1 0 1,1 1 0,1 5-145,-7-10 98,1-1 1,-1 0-1,0 0 0,-1 1 0,1-1 0,-1 1 0,0 0 0,-1-1 0,1 1 0,-1 0 0,0-1 0,0 1 1,-1 2-99,-1 0 105,1 1 0,-2-1 0,1 1 1,-1-1-1,0 0 0,-1 0 1,0 0-1,0 0 0,-1-1 1,0 0-1,0 0 0,-3 2-105,0 0 66,-2 0 0,1 0 0,-1-1 0,0 0 0,-1-1 0,0 0 0,0-1 1,-4 2-67,-28 12 67,0-2 1,-1-2-1,0-2 1,-2-2-1,1-2 1,-16 1-68,45-9 15,0-1 0,0-1 0,0 0 1,0-1-1,0-1 0,0 0 0,-3-2-15,12 2-3,1 0 1,-1 0-1,1-1 0,0 0 1,0 0-1,0 0 0,0-1 1,-3-3 2,5 5-6,1-1 1,0-1 0,0 1 0,0 0-1,0-1 1,0 0 0,1 0-1,0 1 1,0-1 0,0-1-1,0 1 1,1 0 0,-2-3 5,1-8-16,0 0 1,0 0 0,1 1 0,1-1-1,1 0 1,0 0 0,1 0-1,2-8 16,0 5-16,1-1 0,1 1 1,0 0-1,1 0 0,1 1 0,9-13 16,15-23-83,21-23 83,-37 53-14,166-243 39,-135 188 85,-3-1 1,17-49-111,-47 95 20,-2 0 0,3-15-20,-11 31 6,0 0 0,-1 0-1,-1 0 1,-1-1 0,-1-13-6,0 27-3,0-1 0,0 1 1,-1 0-1,0 0 0,0-1 1,0 1-1,0 0 0,-1 0 0,1 0 1,-1 0-1,0 0 0,-1 0 3,2 2-7,-1 0 0,0 0 0,1 1 0,-1-1-1,0 0 1,0 1 0,0-1 0,0 1 0,-1 0 0,1 0-1,0 0 1,0 0 0,-1 0 0,1 0 0,-1 0 0,1 1-1,-1-1 1,1 1 0,-1 0 0,0 0 7,-7 0-115,1 0 1,-1 1-1,1 0 1,0 1-1,0 0 1,-5 1 114,8-1-303,0 0 0,0 0 0,0 1 0,0 0 0,0 0 0,1 0 0,-1 1 1,1-1-1,-4 4 303,9-6-156,-1 0 1,0-1 0,1 1 0,-1-1-1,1 1 1,-1 0 0,1-1 0,-1 1-1,1 0 1,-1 0 0,1 0 0,0-1 0,-1 1-1,1 0 1,0 0 0,0 0 0,0-1-1,-1 1 1,1 0 0,0 0 0,0 0-1,0 0 1,1 0 0,-1-1 0,0 1-1,0 0 1,0 0 0,1 0 0,-1 0-1,0-1 1,1 1 0,-1 0 0,0 0 0,1-1-1,-1 1 1,1 0 0,0-1 0,-1 1-1,1 0 1,-1-1 0,1 1 155,4 3-1738,1 0 1,-1 0 0,1-1-1,-1 1 1,5 0 1737,-1 1-1807,31 15-2603</inkml:trace>
  <inkml:trace contextRef="#ctx0" brushRef="#br0" timeOffset="29696.488">13110 5806 13056,'17'-28'6021,"-31"33"-3456,-19 17-1967,-2-1-1,-1-1-597,8-5-4,0 1 1,1 1-1,-19 17 4,44-32-3,0 0 0,-1 0 0,1 0 0,0 1 1,0-1-1,1 0 0,-1 1 0,0-1 0,1 1 0,0-1 0,-1 1 0,1 0 1,0 2 2,0-3-1,1 0 1,0 0 0,0 0-1,0 1 1,0-1 0,0 0 0,1 0-1,-1 0 1,1 0 0,-1 1-1,1-1 1,0 0 0,0 0-1,0 0 1,0 0 0,0-1 0,0 1-1,2 1 1,8 11-14,1 0 0,0-1 0,2-1-1,10 9 15,0-1-28,26 20 9,1-3 0,1-2 0,4-2 19,19 14 182,4 7-182,-55-36 159,-1 1 1,-1 1-1,-1 0 1,-1 2 0,4 6-160,-5-3 282,-2 0 1,0 1 0,-2 1 0,1 4-283,-9-15 259,0 0 1,-1 1 0,-1 0 0,-1 0-1,0 0 1,-1 0 0,1 17-260,-4-28 87,0 1 1,0-1-1,-1 0 0,0 1 1,0-1-1,0 0 0,-1 0 1,1 0-1,-1 0 0,-1 0 1,0 0-1,1-1 0,-2 1 1,-1 2-88,0-1 48,-1 0-1,0-1 1,0 0 0,-1 0 0,0-1 0,0 1 0,0-2-1,0 1 1,-1-1 0,-2 1-48,-27 12-27,0-1 1,-1-3-1,0-1 0,-1-1 1,0-2-1,0-3 0,-1 0 1,0-3-1,0-1 0,-7-2 27,32-1-443,0-1 0,0 0-1,0 0 1,1-2-1,-1 0 1,1-1-1,-7-3 444,16 6-320,0 0-1,1 0 0,-1-1 1,1 1-1,0-1 0,0 0 1,0-1-1,0 1 0,0-1 1,1 0-1,-1 1 0,1-1 1,0-1-1,1 1 0,-1 0 1,1-1-1,-1 0 0,1 1 0,1-1 1,-1 0-1,1 0 0,0 0 1,-1-4 320,2 3-699,0-1 1,0 0-1,0 0 0,1 0 1,0-1 698,8-32-4496</inkml:trace>
  <inkml:trace contextRef="#ctx0" brushRef="#br0" timeOffset="30056.173">13026 5908 11392,'-12'0'1536,"10"0"-1136,-1 0-1,0 0 0,1 0 0,-1 0 0,0 0 0,1-1 0,-1 1 0,0-1 0,1 0 0,-1 1 1,1-1-1,-1 0 0,0-1-399,3 1 132,0 1 1,0-1-1,0 1 1,0 0-1,0-1 1,1 1-1,-1-1 1,0 1-1,0-1 1,0 1-1,1-1 1,-1 1-1,0 0 0,1-1 1,-1 1-1,0 0 1,1-1-1,-1 1 1,1-1-133,-1 1 224,7-6 140,-1 0 0,1 0 0,0 1 0,1 0 0,-1 0 1,1 1-1,0 0 0,0 0 0,1 1 0,-1 0 0,4-1-364,19-3 302,-1 1 0,20-1-302,-24 3 314,45-4 25,0 3 1,42 4-340,140 14 411,38 0-2061,-274-13 983,27-1-1754,-41 1 1871,0 0 0,1-1 0,-1 0 0,0 1 0,0-1 1,0-1-1,1 1 0,-1 0 0,0-1 0,1-1 550,-3 3-401,0-1 1,0 1-1,-1-1 0,1 0 0,-1 0 0,1 1 0,-1-1 1,1 0-1,-1 0 0,1 0 0,-1 1 0,1-1 1,-1-1 400</inkml:trace>
  <inkml:trace contextRef="#ctx0" brushRef="#br0" timeOffset="32895.464">6350 415 7808,'-4'1'780,"-1"1"0,1 0 0,-1-1 0,0 0 0,0 0 0,1-1 0,-1 1 0,-1-1-780,6 0 1290,0 8 2118,3-3-3168,-1 1 0,1-1 0,0 0 0,0 0 0,1 0 0,-1 0 0,1-1 0,0 1 0,2 0-240,-2-1 97,0-1 1,-1-1-1,2 1 1,-1-1-1,0 1 1,0-1-1,1 0 1,-1-1-1,1 1 1,0-1-1,-1 0 0,1 0 1,0 0-1,0-1 1,4 0-98,12 0 229,0 0-1,0-2 1,3-1-229,6-1 151,20-1 128,72-5 236,-95 9-429,1 1-1,0 2 0,9 2-85,-32-4 27,0 1 0,1 1 0,-1-1 0,0 1 0,0-1 0,0 1 0,0 1 0,0-1 0,-1 1-1,1 0 1,0 1-27,-2-2 30,0 0 0,-1 1 0,0 0 0,1-1 0,-1 1 0,0 0 0,0 0 0,0 0 0,-1 1 0,1-1 0,-1 0 0,0 1 0,0-1 0,0 1 0,0-1 0,-1 1 0,1 0-30,0 10 29,-1 0 1,0-1 0,-1 1-1,0 0 1,-1 0 0,-1 0-1,0-1 1,-1 0 0,0 1 0,-1-1-1,-1-1 1,0 1 0,-8 11-30,-12 17 38,-3 0 0,-1-2 0,-12 9-38,23-25 49,16-20-50,-43 55-4,41-51 2,0 0 1,1 0 0,0 1 0,1-1 0,-1 1 0,1 0 0,-1 4 2,4-11-26,0-1 1,0 1-1,-1 0 1,1-1-1,0 1 1,0-1-1,0 1 1,0 0 0,0-1-1,0 1 1,0 0-1,0-1 1,0 1-1,0 0 1,0-1-1,0 1 1,1 0 0,-1-1-1,0 1 1,0-1-1,1 1 1,-1 0-1,0-1 1,1 1-1,-1-1 1,1 1 0,-1-1-1,1 1 1,-1-1-1,1 0 1,-1 1 25,2-1-88,-1 1 1,0-1 0,1 0-1,-1 0 1,0 0 0,1 1-1,-1-1 1,1-1 0,-1 1-1,0 0 1,1 0 0,-1 0-1,0-1 1,1 0 87,6-1-693,-1-1 0,-1 0 0,1 0-1,0-1 1,2-1 693,10-10-2928,-1 2-2095</inkml:trace>
  <inkml:trace contextRef="#ctx0" brushRef="#br0" timeOffset="33530.28">7323 490 10880,'-3'-4'678,"0"1"0,0 0 0,-1 0 0,1 1 0,0-1 0,-1 1 0,0 0 0,1-1 0,-1 2 1,0-1-1,0 0 0,0 1 0,-2-1-678,0 1 297,1 0 1,-1 0 0,1 1-1,-1 0 1,1 0 0,-1 0-1,0 1 1,1 0 0,-5 1-298,0 1 24,0 0-1,0 1 1,0 0 0,1 1 0,0 0 0,0 0 0,0 1 0,0 0 0,1 1 0,-6 6-24,1-1 36,1 1 1,0 1-1,1-1 1,0 2-1,2 0 1,-1 0 0,-4 13-37,13-25-8,0-1 0,0 1 0,0 0 1,0 0-1,0 0 0,1 0 0,-1 0 1,1 0-1,0 0 0,0 0 1,0 0-1,0 0 0,1-1 0,-1 1 1,1 0-1,0 0 0,-1 0 0,1 0 1,1 0-1,-1-1 0,0 1 0,1-1 1,-1 1-1,1-1 0,0 1 8,3 2-10,0 0-1,0-1 1,0 1-1,1-1 1,-1 0-1,1-1 1,0 1-1,0-1 0,1 0 1,0 0 10,12 5-26,11 4 64,0 1 1,-1 2-1,-1 1 1,5 4-39,-17-9 22,1 1 0,-2 1 1,0 0-1,0 1 0,-1 0 0,4 8-22,-17-22 31,0 1-1,-1 0 0,1 0 0,-1 0 1,1 0-1,-1 0 0,1 0 0,-1 1 1,0-1-1,1 0 0,-1 0 0,0 0 1,0 0-1,0 0 0,0 0 0,0 0 1,0 1-1,0-1 0,0 0 0,-1 0 1,1 0-1,0 0 0,-1 0 0,1 0 1,-1 0-1,1 0 0,-1 0 0,1 0 1,-1 0-1,0 0 0,1 0 0,-1 0 1,0 0-1,0-1 0,1 1 0,-1 0 1,0-1-1,0 1 0,0 0 1,0-1-1,-1 1-30,-5 3 126,-1 0 1,0 0-1,-1-1 1,1 1-1,-1-1-126,5-2 15,-44 16 49,19-6 68,-1-1 0,0-2 0,0-1 0,-19 2-132,46-9 0,1 1-1,-1-1 1,0 0-1,0-1 1,1 1 0,-1 0-1,0-1 1,1 1-1,-1-1 1,1 0-1,-1 0 1,1 0-1,-1 0 1,2 0-7,0 0-1,0 1 0,0-1 0,0 0 1,1 0-1,-1 0 0,0 0 1,0 0-1,1 0 0,-1 0 0,0 0 1,1 0-1,-1 0 0,1 0 1,0 0-1,-1 0 0,1-1 0,0 1 1,-1 0-1,1 0 0,0 0 0,0 0 1,0-1-1,0 1 0,0 0 1,1 0-1,-1 0 0,0-1 0,0 1 1,1 0-1,-1 0 8,4-10-15,0 1 0,0 0 0,1-1 0,0 2 0,1-1-1,0 1 1,0-1 15,20-23 32,8-8-32,-7 10 26,27-36 5,52-60 2,-92 112-27,23-27 10,8-14-16,-35 43 45,-1 0 1,-1 0 0,0-1-1,-1 0 1,-1-1 0,0 1-1,-1-1-45,-4 12 12,0-1 0,-1 1 0,1 0 0,-1 0 0,1-1 0,-1 1 0,0 0 1,-1 0-1,1-1 0,-1-1-12,1 3-5,-1 1 1,1-1-1,-1 1 0,1-1 1,-1 1-1,0 0 1,0-1-1,0 1 1,0 0-1,0 0 1,0-1-1,0 1 1,0 0-1,0 0 1,0 0-1,0 0 0,-1 1 1,1-1-1,0 0 1,-1 0-1,1 1 1,-1-1-1,1 1 5,-8-2-404,0 0-1,0 1 0,0 1 0,0-1 1,-1 2-1,1-1 0,0 1 0,0 0 1,0 1 404,6-1-446,0-1 0,0 1 1,0 0-1,0 0 1,0 0-1,0 0 0,0 0 1,1 1-1,-1-1 1,1 1-1,-1 0 0,1 0 1,-1 0-1,1 0 0,0 0 1,0 0-1,0 1 1,-1 0 445,-11 19-4912</inkml:trace>
  <inkml:trace contextRef="#ctx0" brushRef="#br0" timeOffset="36140.757">764 4014 8064,'-66'0'4474,"66"0"-4378,0-1-1,-1 0 0,1 1 1,0-1-1,0 0 0,0 1 1,0-1-1,-1 0 1,1 1-1,0-1 0,0 1 1,0-1-1,1 0 0,-1 1 1,0-1-1,0 0 1,0 0-96,1 0 45,0-1 0,0 0 1,0 1-1,0-1 1,0 1-1,0 0 0,0-1 1,0 1-1,1 0 1,-1 0-1,1 0 1,-1 0-1,0 0 0,1 0 1,0 0-1,-1 0 1,1 0-1,0 1 0,-1-1 1,1 1-1,0-1 1,-1 1-1,1 0 1,0 0-1,0 0 0,0 0 1,0 0-46,9 0 251,0 0 1,0 1-1,0 0 1,0 1-252,-8-2 82,25 5 323,-7-1-30,0-1 0,0-1 1,19-1-376,99-7 727,90-2-62,-2 11-154,3 0-36,6-10-475,154-38 197,-1-23-135,-212 36-6,-51 11-113,110-2 57,-154 20 35,-1 4 0,0 3 0,39 9-35,193 44 13,24 20-13,-237-53 168,159 31 125,20 5-111,-172-37 549,19-3-731,-123-19 100,-1-1 1,1 0 0,-1 0 0,1 0-1,-1 0 1,1-1 0,-1 1 0,0-1-1,1 0-100,-2 1 25,0 0 0,0 0-1,-1-1 1,1 1 0,0 0-1,0-1 1,-1 1-1,1-1 1,0 1 0,-1-1-1,1 1 1,0-1 0,-1 1-1,1-1 1,-1 0 0,1 1-1,-1-1 1,0 0 0,1 1-1,-1-1 1,1 0-1,-1 0 1,0 0 0,0 1-1,1-1 1,-1 0 0,0 0-1,0 0 1,0 0-25,4 8-107,-4-2 146,1 1 1,-1-1-1,1 1 0,-2-1 0,1 1-39,-1 16 114,6 247 440,17 458-182,0-48-290,-28 168 90,-1-153-3,8-545-153,-5 366 13,-7-284 193,-15 49-222,26-280 0,-6 41 24,-3 12-24,6-42 1,0 0 1,0 0 0,-1 0 0,-1 0 0,0-1 0,0 0 0,-1 0-2,3-5 8,0-1 0,-1 0 0,1-1 0,-1 1 0,0-1 0,0 1 0,0-1 0,0-1 0,-1 1 0,1 0 0,-1-1 0,0 0 0,-1 0-8,-11 4 42,-1-1 1,-1 0-1,-1-1-42,-5 1 14,-86 17 15,-41 9 49,20-2 103,-127 11-181,87-25 7,-66-6-7,194-8 9,-130 3-8,-755 31-50,927-35 49,-659 52-112,267-20 194,267-28-46,1-6 1,-8-5-37,100 4-16,1-1 0,-1-2 1,1-1-1,0-1 0,-27-12 16,48 15-5,0 0-1,0-1 1,1 0 0,0-1-1,0 0 1,1-1-1,0 0 1,0-1-1,1 0 1,0 0 0,0-1-1,1 0 1,1-1-1,0 0 1,0 0 0,-3-8 5,0-4 3,2-1 0,0 0 0,1 0 1,-3-25-4,-8-102 197,17 133-151,-35-667 1232,36 670-1271,-8-291 67,7-70-58,1-70 6,1 395-15,-7-1302-1251,-4 972 118,-2 84-308,-3 75-422,-3 51-859,-6 25-2671</inkml:trace>
  <inkml:trace contextRef="#ctx0" brushRef="#br0" timeOffset="37663.83">10590 3609 9728,'0'-49'3120,"0"49"-3090,0 0 1,0 0 0,0 0-1,0-1 1,0 1 0,0 0-1,0 0 1,0 0 0,0-1-1,0 1 1,0 0 0,0 0-1,0 0 1,0-1 0,0 1-1,0 0 1,0 0 0,0 0-1,0-1 1,0 1 0,0 0 0,0 0-1,0 0 1,0-1 0,1 1-1,-1 0 1,0 0 0,0 0-1,0 0 1,0-1 0,0 1-1,0 0 1,1 0 0,-1 0-1,0 0 1,0 0 0,0 0-1,1-1 1,-1 1 0,0 0-1,0 0 1,0 0 0,0 0-1,1 0 1,-1 0 0,0 0-1,0 0 1,1 0 0,-1 0-1,0 0 1,0 0 0,0 0 0,1 0-1,-1 0 1,0 0 0,0 0-1,0 0 1,1 1 0,-1-1-1,0 0-30,6 5 330,-4-3-236,0 0-1,0 0 1,0 1 0,0-1-1,-1 0 1,1 1 0,-1 0-1,0-1 1,0 1 0,0 0-1,0-1 1,0 1-1,0 2-93,3 9 228,25 83 975,-4 2 0,11 99-1203,6 205 586,-24-134-228,-9 41-1,-15 412 184,-18 5 41,16-494-340,-6 344 606,13-202-497,1-224-302,-1-81-48,-1-26 4,3 0 0,1-1 0,7 36-5,-8-73 19,1 1 0,0 0 0,0-1 0,1 1 0,0-1 0,0 0 0,0 1 0,1-2-1,-1 1 1,2 0 0,3 4-19,-4-5 29,0-1 0,1 1-1,0-1 1,-1 0 0,1-1-1,1 1 1,-1-1 0,0 0 0,1 0-1,0-1 1,0 1 0,-1-1-1,7 1-28,-9-2 11,12 3 53,1 0 0,-1-1 0,1-1-1,0 0 1,0-1 0,-1-1 0,2-1-64,-7 1 33,61-1 398,47-8-431,-78 5 60,308-19 175,-338 22-230,413-5 134,-365 6-123,503 12 112,260-4 37,-561-18-154,-95-1 21,-1-8 0,-1-6 0,31-15-32,-134 26 111,-1-2 0,52-23-111,-89 30 15,-1-1 1,-1-1 0,0-1-1,0 0 1,-1-2-1,-1 0 1,0-1 0,-1-1-1,1-3-15,-12 12-3,1-2 0,-1 1 0,0-1 0,-1 0 0,0 0 0,-1 0 0,0-1 0,0 0 0,-1 1 0,0-1 0,1-9 3,-3 15 1,7-32 27,-1-1 0,-2-1 0,-1 1 0,-2-2-28,0 2 11,4-114-27,-6-15 16,-1 97-5,-20-474-172,20 529 172,-1-21-10,-16-223-82,-15-41 53,29 266 40,-124-795-17,86 602 58,39 207-36,-53-275-39,-11 14 75,53 233-47,-2 1 0,-3-2 10,11 29-4,-1 1-1,-1 0 0,-1 0 1,0 1-1,-1 1 0,-2-1 5,8 10 8,-1 0-1,0 1 1,0 0-1,0 0 1,-1 0 0,0 1-1,0 0 1,0 0-1,-1 1 1,1 1-1,-1-1 1,-6-1-8,-145-46 85,127 38-96,0-1-1,1-1 1,1-2-1,-2-3 12,-10-5 9,6 3 9,-20-11 119,-39-16-137,9 12 261,-89-25-261,-182-36 197,138 53-239,11 10 4,-23 17-161,225 18 180,-180-6-2899,-83 11 2918,262-5-101,-79 4-3446,-32 8 3547,-108 34-4746,33-1-459</inkml:trace>
  <inkml:trace contextRef="#ctx0" brushRef="#br0" timeOffset="39892.586">5834 320 6528,'-2'-6'541,"0"0"1,1-1-1,0 1 0,0-1 1,1 1-1,-1-1 0,2-6-541,6-49 1872,-4 35-840,1 2-208,1-18 1291,-26 937 626,4-635-1739,-15 21-1002,29-254 53,0-11 28,1 1-1,1 0 0,1-1 0,0 13-80,0-27 32,1 1 1,-1 0-1,0 0 1,1-1-1,-1 1 0,1 0 1,-1-1-1,1 1 1,0-1-1,-1 1 1,1-1-1,0 1-32,0-2 21,-1 1-1,1-1 1,0 1-1,-1 0 1,1-1 0,0 1-1,-1-1 1,1 0-1,0 1 1,0-1 0,-1 1-1,1-1 1,0 0-1,0 0 1,0 0 0,-1 1-1,2-1-20,2 0 48,-1-1-1,1 1 1,0-1-1,0 1 1,-1-1-1,1-1 1,0 1-1,2-1-47,13-4-85,-2 3 43,0 1 0,0 1 0,1 0-1,10 2 43,5 0 47,73-3 134,43-8-181,366-27 24,-486 35-37,168-8 37,173-12 48,297-60 61,-167 17-101,348-22 85,-610 60-116,352-28 9,-427 50-15,0 7-1,137 21 6,-4 22-1,196 20 109,-53-52 36,-95-6-235,70 27-68,-271-21 158,-61-8 106,0-3 0,0-4 0,63-11-105,-122 10 39,25-2 173,-47 5-159,0-1 11,2-4-71,-1-1 1,1 0-1,-1 0 0,0 1 1,-1-1-1,1-1 0,-1-2 7,4-48 15,-4 26 52,-2 1 1,-1 0-1,-1-1 1,-6-25-68,-1 14 32,-2 1 1,-2 1 0,-6-13-33,-115-287 48,87 216-96,-11-52-58,27 78 180,-6-3-74,33 87-11,-1 1 0,0 0 0,-1 1 0,-1-1 0,-8-9 11,13 18 1,0 0 0,0 1-1,-1 0 1,1 0 0,-1 0-1,0 0 1,0 1-1,0-1 1,0 1 0,-1 0-1,1 0 1,0 0 0,-1 1-1,1 0 1,-1 0-1,0 0 1,1 0 0,-1 1-1,-4 0 0,-9 1-5,0 1-1,0 1 0,1 0 1,-18 6 5,9-2 65,-19 2-65,36-7 14,0-1-1,0-1 1,0 0 0,0 0 0,0-1-1,0 0 1,0 0-14,-57-16 55,32 7-41,-10 1-14,-10 2 38,1 3-1,-1 2 1,-27 4-38,46-1-43,-296 6 155,-62 7-115,-2 17-42,263-20 39,-338 9 6,1-23 0,-26 1 0,-347 5 134,487-14-112,-69-1-2,186 13-89,-196-1-15,2-25 120,316 11-10,-62-7-152,138 19-146,1 1-1,-1 2 1,-18 4 272,13 2-574,0 2 0,1 2 0,-36 14 574,12 0-2035,2 4 0,-3 4 2035,14-5-4485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2:04.3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617 78 6400,'14'-28'4239,"-11"21"-3370,1 1 1,-1-1-1,1 0 1,0 1-1,1 0 1,1-2-870,-5 5 1545,-5 3-815,-6 3-67,-2 6-245,0 1 0,0 0 0,1 0 0,0 1 1,1 1-1,0 0 0,1 1-418,-18 26 925,-12 27-925,-5 7 447,-3-7-253,-3-2-1,-20 16-193,12-14 199,-39 60-199,42-35-109,14-22-390,40-68 259,0 1-1,0-1 1,0 0 0,0 1-1,-1-1 1,1 0-1,0 0 1,-1 0 0,1 0-1,-1 0 1,0 0 240,-8 6-4246,5 1-703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2:02.8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18 109 8704,'-17'0'5242,"16"0"-4127,1 0-187,1-21 2101,1 17-2805,0 0-1,1 1 1,-1-1 0,1 1-1,0 0 1,-1-1 0,2 1 0,-1 0-1,0 1 1,1-1 0,-1 1-1,1-1 1,0 1 0,-1 0-1,1 0 1,0 1 0,2-1-224,26-8 340,0 2 0,1 1 0,0 2 0,19 0-340,-25 3 69,0 1 1,0 2 0,-1 0 0,1 2 0,0 1 0,-1 2 0,1 0 0,-2 1-1,1 2 1,15 7-70,-36-13 61,0-1 0,0 1-1,0 0 1,-1 0 0,1 0 0,-1 1-1,1 0 1,-1-1 0,0 1 0,-1 1-1,1-1 1,-1 1 0,0-1 0,0 1-61,-1-2 55,-1 0 1,0 0 0,1 0-1,-1 0 1,-1 1 0,1-1-1,0 0 1,-1 0 0,0 1-1,1-1 1,-1 0 0,-1 0-1,1 1 1,0-1 0,-1 0-1,0 0 1,1 1 0,-1-1-1,-1 0 1,1 0 0,0 0-1,-1 0 1,1-1 0,-2 3-56,-2 1 50,0 1 0,0-2 0,-1 1-1,0-1 1,0 1 0,0-2 0,0 1 0,-5 2-50,-15 8 124,-19 7-124,23-11 69,-3 1-81,-27 14 21,48-24-19,0 1 0,0 0-1,0 0 1,0 0-1,1 1 1,-1-1-1,1 1 1,0-1 0,0 1-1,0 1 11,2-3-3,1-1-1,-1 0 1,1 0-1,-1 0 1,1 0-1,0 1 1,0-1 0,-1 0-1,1 0 1,0 0-1,0 1 1,0-1-1,0 0 1,1 0-1,-1 1 1,0-1 0,0 0-1,1 0 1,-1 0-1,1 0 1,-1 1-1,1-1 1,-1 0-1,1 0 1,0 0 0,0 0-1,-1 0 1,1 0-1,0 0 1,0-1-1,0 1 1,0 0-1,0 0 4,4 3 8,0-1-1,0 0 1,0 0-1,1 0 0,-1 0 1,4 0-8,16 6 6,-8-3-1,0 1 0,-1 0 0,15 9-5,-6-1-47,-1 2 0,0 0 0,8 10 47,-25-22 8,-1 1-1,0 1 1,0-1-1,-1 1 1,1 0 0,-2 0-1,1 1 1,-1-1-1,0 1 1,0 0-1,-1 0 1,0 0 0,1 8-9,-3-12 27,-1 0 0,0-1 0,1 1-1,-1 0 1,0-1 0,-1 1-1,1 0 1,-1-1 0,1 1-1,-1 0 1,0-1 0,-1 1-1,1-1 1,0 0 0,-1 1-1,-1 1-25,0-1 55,0 0-1,-1 0 1,1 0-1,-1 0 1,0-1-1,0 0 1,0 0-1,-1 0 1,1 0-1,-4 2-54,-11 3 98,0-1 1,0-1-1,0 0 0,0-2 0,-10 2-98,27-6-7,-46 10 13,-1-3-1,0-1 0,0-3 1,-1-2-1,-40-5-5,23 1-1056,64 2-1447,8-2 724,11-1-893,14 4-1328,4 3-1397</inkml:trace>
  <inkml:trace contextRef="#ctx0" brushRef="#br0" timeOffset="574.421">1017 85 9472,'1'-12'12830,"-1"16"-8409,-1 6-5678,-19 253 2943,18-192-1649,4 0 0,9 52-37,-6-72 40,-2-22 226,1-1-1,1 1 1,5 17-266,-9-43 25,-1-2-25,0-1 1,0 1-1,0-1 0,0 1 1,1 0-1,-1-1 0,0 1 1,0 0-1,1-1 0,-1 1 1,0-1-1,1 1 0,-1-1 1,0 1-1,1-1 0,-1 1 0,1-1 1,-1 1-1,1-1 0,-1 0 1,1 1-1,0-1 0,-5-19-7504,4 12 1281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2:10.7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456 61 6528,'4'-5'874,"1"0"-1,-1-1 1,0 1 0,0-1-1,0 0 1,-1 0 0,1 0-874,3-8 2310,-6 13-1216,-1 1-396,-5 4 993,0-1-1211,-1 1-1,1 0 1,1 0 0,-1 0 0,1 0 0,-1 1-1,1 0 1,0 0 0,1 0 0,-2 2-480,-6 13 612,0 1 0,-1 4-612,3-5 415,-101 196 903,75-157-1201,-2-1 0,-26 28-117,-83 114-1467,145-199 1315,0 0-1,1 1 0,-1-1 1,0 0-1,1 0 1,-1 1-1,1-1 0,-1 1 1,1-1-1,-1 1 153,1-2-109,0 1 0,0-1-1,0 0 1,0 1-1,0-1 1,1 0 0,-1 0-1,0 1 1,0-1 0,0 0-1,0 1 1,0-1-1,0 0 1,0 0 0,1 1-1,-1-1 1,0 0 0,0 0-1,0 0 1,0 1 0,1-1-1,-1 0 1,0 0-1,0 0 1,1 1 0,-1-1-1,0 0 1,0 0 0,1 0 109,1 1-1361,1-1 1,0 0 0,-1 0 0,1 0 0,0 0 0,-1 0 0,1 0 0,0-1 0,1 0 1360,9-2-5013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2:20.3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1273 10368,'-22'4'6053,"21"-4"-4741,1 0-235,0 0-80,9 0 982,22-8-394,-9 1-1134,1 2 1,-1 1 0,1 0 0,8 1-452,0 3 115,-1 0 0,0 2 0,1 1 0,-1 2 0,-1 0 0,1 3 0,13 4-115,-35-9 85,-1 0 0,1 1 0,-1 0 1,0 0-1,0 0 0,0 1 0,0 0 0,-1 0 0,0 1 0,0 0 0,0 0 0,0 1-85,-4-3 44,0-1 0,0 0 0,0 0 0,0 1 0,-1-1 0,1 1 0,-1-1 0,0 1 0,0-1 0,0 1 0,0 0 0,-1 0 0,0-1 0,0 1 0,0 0 0,0 0 0,0 0 0,-1-1-1,1 1 1,-1 0 0,0 0 0,0-1 0,-1 1 0,1-1 0,-1 1 0,0-1 0,0 1-44,-5 6 35,0 0 0,0-1 0,-2 0 1,1 0-1,-3 1-35,-19 22 48,28-30-52,1 0 1,-1-1-1,1 1 1,0 0-1,0 0 0,0 0 1,0 0-1,0 0 0,1 0 1,-1 0-1,0 0 0,1 0 1,0 0-1,-1 0 0,1 0 1,0 0-1,0 1 0,0-1 1,0 0-1,1 0 0,-1 0 1,0 0-1,1 0 0,0 0 1,-1 0-1,1 0 0,1 2 4,2 3-22,1 1-1,0-1 0,1-1 1,0 1-1,0-1 1,2 2 22,8 9-11,-2-2 33,-4-4 7,0 0 1,-1 0-1,0 0 1,-1 1 0,0 1-1,2 4-29,-9-14 8,0-1 1,0 1-1,0 0 0,0 0 0,0 0 1,-1 0-1,1 0 0,-1 0 0,0 0 1,0 0-1,0 0 0,0 0 1,0 0-1,-1 0 0,1 0 0,-1 0 1,0 0-1,0-1 0,0 1 0,0 0 1,-1 0-1,1-1 0,-1 1 1,1-1-1,-1 1 0,0-1 0,0 0 1,0 1-1,0-1 0,0 0 0,-1 0 1,-1 1-9,-5 3-10,0-1 0,0 1 1,0-2-1,-1 1 0,1-1 1,-1-1-1,0 0 0,-7 2 10,-19 2 38,-30 2-38,24-4 56,2 0-597,-10-1 541,12-3-5038,41-3-694,3-1 3737,10-4-3077</inkml:trace>
  <inkml:trace contextRef="#ctx0" brushRef="#br0" timeOffset="-1499.355">161 68 6784,'-25'4'2333,"-38"0"9269,62-4-11466,1 0-1,-1 0 0,1 0 0,-1 0 1,0 0-1,1 0 0,-1-1 1,1 1-1,-1 0 0,1 0 0,-1 0 1,0 0-1,1-1 0,-1 1 0,1 0 1,-1-1-1,1 1 0,-1 0 1,1-1-136,0 1 53,0 0 1,-1-1 0,1 1-1,0 0 1,0-1 0,0 1-1,0 0 1,0 0 0,0-1-1,0 1 1,0 0 0,0-1-1,0 1 1,0 0 0,0-1-1,0 1 1,0 0 0,0-1-1,1 1 1,-1 0 0,0 0-1,0-1 1,0 1 0,0 0-54,2-2 114,-1 0 1,1 0-1,-1 0 0,1 0 1,0 1-1,-1-1 0,1 1 1,1-2-115,8-3 127,0 0 1,1 0 0,0 1-1,0 1 1,0 0 0,0 1 0,1 0-1,7-1-127,6 1 86,0 1 0,0 0 1,19 3-87,-27 0 56,0 1 0,0 0 0,16 5-56,-27-5 48,0 0 0,-1 1 0,1-1 1,-1 1-1,0 0 0,0 1 0,0-1 1,0 1-1,-1 0 0,0 1 0,5 4-48,-8-7 30,0 0-1,-1 0 0,1 1 1,-1-1-1,1 0 0,-1 1 1,0-1-1,0 1 0,0 0 1,0-1-1,0 1 1,-1 0-1,1 0 0,-1-1 1,0 1-1,0 0 0,0 0 1,0 0-1,0-1 1,-1 1-1,1 0 0,-1 0 1,0-1-1,0 1 0,0 0 1,0-1-1,0 1 1,0-1-1,-1 1 0,1-1-29,-7 10 74,0-1 0,-1 0 0,0-1 0,0 0 0,-6 5-74,13-14 2,-30 28 68,-14 9-70,-12 10 16,54-45-19,-1 2 0,1-1 1,0 0-1,1 1 1,-1 0-1,1-1 0,0 1 1,0 1-1,-1 1 3,3-5-8,1 0-1,-1 0 1,0 0-1,1 0 1,0 0-1,-1 0 1,1 0 0,0 1-1,0-1 1,0 0-1,0 0 1,1 0-1,-1 1 1,0-1-1,1 0 1,0 0 0,-1 0-1,1 0 1,0 0-1,0 0 1,0 0-1,0 0 1,1-1 0,-1 1-1,2 1 9,7 7-1,1 0 0,0-1 1,0-1-1,1 0 0,0 0 0,0-1 0,9 3 1,-8-4 10,-1 0-1,-1 0 0,0 1 1,1 1-1,-2 0 1,0 1-1,0 0 0,9 10-9,-16-16 16,0 1-1,-1-1 0,0 1 1,1 0-1,-1 0 0,-1 0 1,1 0-1,-1 0 0,1 3-15,-1-5 10,-1 0-1,0-1 1,0 1-1,0 0 1,0 0-1,0-1 1,0 1-1,-1 0 1,1-1-1,0 1 0,-1 0 1,0-1-1,1 1 1,-1 0-1,0-1 1,0 1-1,0-1 1,0 0-1,0 1 1,0-1-1,0 0 1,0 1-1,-1-1 0,1 0 1,0 0-1,-1 0-9,-6 4 2,0 0-1,-1-1 0,1 0 1,-1-1-1,0 0 0,0 0 0,0-1 1,-2 0-2,-10 4-27,-6 0-29,0-1 0,0-1 0,0-1 0,-1-1 0,1-2 0,-18-2 56,21-4-749,24 6 688,-1 0 0,1 0 1,0 0-1,-1-1 0,1 1 0,-1 0 0,1 0 0,0 0 1,-1 0-1,1 0 0,0-1 0,0 1 0,-1 0 0,1 0 0,0-1 1,-1 1-1,1 0 0,0 0 0,0-1 0,0 1 0,-1 0 1,1-1-1,0 1 0,0 0 0,0-1 0,0 1 0,-1 0 1,1-1-1,0 1 0,0-1 0,0 1 0,0 0 0,0-1 0,0 1 1,0 0-1,0-1 0,0 1 0,0 0 0,0-1 0,1 1 1,-1-1-1,0 1 0,0 0 0,0-1 0,0 1 0,0 0 1,1-1-1,-1 1 0,0 0 0,0 0 0,1-1 0,-1 1 0,0 0 1,0 0-1,1-1 0,-1 1 0,0 0 0,1 0 0,-1 0 1,0-1 60,4-1-794,0 0 1,0 0 0,0 1 0,1-1 0,-1 1-1,4-1 794,4-2-1662,22-7-3745</inkml:trace>
  <inkml:trace contextRef="#ctx0" brushRef="#br0" timeOffset="-914.45">714 124 10496,'-7'1'1205,"-18"3"1402,23-4-2380,1 0 0,0 0 0,0 0 0,-1 0 0,1 0 0,0 0 0,0 0 0,0-1 0,-1 1 0,1 0 1,0-1-1,0 1 0,0-1 0,0 1 0,0-1 0,-1 0-227,1 1 1104,2-4 944,0 2-1930,0 1-1,0-1 1,0 1 0,0 0 0,0 0 0,0-1 0,1 1-1,-1 0 1,0 0 0,1 0 0,-1 0 0,1 1 0,-1-1 0,1 0-1,0 0-117,26-9 627,-28 10-616,34-10 314,1 2-1,-1 1 1,1 2-1,0 1 1,0 2-1,1 2 1,4 1-325,-32-1 102,-1 1 1,1 0 0,0 0-1,-1 1 1,0 0-1,1 0 1,-1 1-1,3 1-102,-7-2 28,0-1-1,-1 1 1,1 0-1,-1 0 1,1 0-1,-1 0 1,0 0-1,1 0 1,-1 1-1,0-1 1,-1 1-1,1-1 0,0 1 1,-1 0-1,1 0 1,-1 0-1,0-1 1,0 1-1,0 0 1,0 1-1,-1 1-27,2 6 55,-2 0-1,0 1 1,0-1-1,-1 0 1,-1 0-1,0 1 1,0-1-1,-1 0 1,0 0-1,-1-1 1,-2 4-55,-3 5 82,-1 1-1,0-1 1,-2-1 0,0 1-1,-7 5-81,-16 16 76,-1-2 0,-9 4-76,-46 48-104,88-86 91,-1 0 1,1 0-1,-1 1 0,1-1 0,0 1 0,1-1 1,-1 1-1,1 0 0,0 0 0,0 2 13,2-6-1,-1-1 0,1 1 0,0 0 0,0 0-1,0 0 1,0 0 0,0 0 0,0 0 0,0 0 0,1 0 0,-1 0-1,0 0 1,0-1 0,1 1 0,-1 0 0,0 0 0,1 0 0,-1 0-1,1-1 1,-1 1 0,1 0 0,0 0 1,0 0 5,1 0 0,-1 1 0,1-1 0,-1 0 0,1 0 0,0 0 0,0 0 0,0 0 0,-1-1 0,2 1-5,6 2 33,1-1 1,-1 0 0,0-1-1,4 0-33,-7-1 6,62 5 162,1-3-1,-1-4 0,42-6-167,-42-3-1614,-25 2-5860,-37 8 1624</inkml:trace>
  <inkml:trace contextRef="#ctx0" brushRef="#br0" timeOffset="2836.539">1183 1316 7680,'0'-2'608,"0"-1"0,1 0 0,-1 1 0,1-1 0,0 1 0,0-1 0,0 1 0,0-1 0,0 1 0,0-1 0,1 1 0,-1 0 0,1 0 0,0 0-1,1-1-607,-2 1 228,0 0 0,-1-1-1,1 1 1,0 0-1,0 0 1,-1 0 0,0-1-1,1 1 1,-1 0-1,0-2-227,1-25 1484,-1 29-1468,1-40 905,-1 3 729,-1-13-1650,0 47 105,1 0 0,-1 0 0,1 0 0,-1 0 0,0 1 0,0-1 1,0 0-1,0 0 0,-1 1 0,0-2-105,2 3 26,-1 0 1,0 0-1,1 0 1,-1 1-1,0-1 1,0 0-1,0 0 1,1 1-1,-1-1 1,0 1-1,0-1 0,0 1 1,0-1-1,0 1 1,0-1-1,0 1 1,0 0-1,0 0 1,0-1-1,0 1 1,0 0-1,0 0 1,0 0-1,0 0 1,-1 0-1,1 0 1,0 0-1,0 1 1,-1-1-27,-3 2 58,-1 1 1,1-1 0,-1 1 0,1 0 0,0 0 0,0 0 0,-3 4-59,-34 31 164,30-27-132,-15 16 92,1 1 0,-3 5-124,17-17 43,1 0 0,0 0 0,1 1 0,1 1 1,-1 2-44,3-1 21,0-1-1,1 1 1,1 1 0,0-1 0,2 1 0,0-1 0,1 1 0,2 0 0,-1 0 0,3 12-21,0-19 11,-1-1-1,2 0 1,0 0-1,0 0 1,1 0 0,1-1-1,0 1 1,0-1-1,1 0 1,1-1-1,0 0 1,0 0 0,1 0-1,0-1 1,0 0-1,1 0 1,8 5-11,-5-6 14,0 0-1,0 0 1,0-1 0,1-1-1,0 0 1,1-1 0,-1 0 0,1-2-1,0 1-13,-2-2 47,-1 0 0,1 0 0,-1-1 0,1-1 0,0 0 0,-1 0 0,1-1 0,0-1 0,-1 0 0,0-1 0,3-1-47,-11 3 21,1 0 1,-1 0 0,0-1-1,0 1 1,0-1 0,0 0-1,0 0 1,0 0-1,0-1 1,-1 1 0,1 0-1,-1-1 1,1 0-1,-1 0 1,1-1-22,-2 2 15,0 0-1,0 0 1,0 0 0,-1-1-1,1 1 1,-1 0 0,1 0-1,-1-1 1,1 1 0,-1 0-1,0-1 1,0 1 0,-1 0-1,1-1 1,0 1 0,-1 0-1,1-1 1,-1 1 0,0 0-1,0 0 1,0 0-1,0-1 1,0 1-15,-2-3 11,0 1-1,0 0 1,0-1-1,-1 1 1,1 0-1,-1 1 1,0-1-1,0 1 1,-1 0-1,1 0 1,-1 0-1,1 0 1,-1 1-1,0 0 1,0 0-1,0 0 1,0 1-1,0-1 1,-2 1-11,-14-3-469,0 2-1,0 0 1,-1 1 0,-4 2 469,11-1-765,11 0 411,-11-1-1658,14 0 1776,1 1-1,-1 0 1,1 0 0,0-1 0,-1 1-1,1 0 1,-1-1 0,1 1 0,-1-1-1,1 1 1,0 0 0,-1-1 0,1 1-1,0-1 1,-1 1 0,1-1 0,0 1-1,0-1 1,-1 1 0,1-1 0,0 1 0,0-1-1,0 0 1,0 1 0,0-1 236,-1-15-6165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2:24.1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572 68 7040,'3'-4'1406,"-2"2"-1056,0 0 1,0 0-1,-1 1 0,1-1 1,0 0-1,-1 0 1,1 0-1,-1 1 1,0-2-351,1 2 314,0-1 0,0 1 0,1-1 0,-1 1 0,0 0 1,0-1-1,1 1 0,-1 0 0,1 0 0,0-1-314,1 0 592,1-2-141,0 1 1,0-1-1,0 1 0,0 0 0,0 1 1,0-1-1,1 1 0,1-1-451,-6 3 28,0 0-1,0 0 1,0 0 0,0 0-1,0 0 1,0 0-1,0-1 1,1 1-1,-1 0 1,0 0-1,0 0 1,0 0-1,0 0 1,0 0-1,0 0 1,0 0-1,1 0 1,-1 0-1,0 0 1,0 0-1,0 0 1,0 0-1,0 0 1,0 0 0,0 0-1,1 0 1,-1 0-1,0 0 1,0 1-1,0-1 1,0 0-1,0 0 1,0 0-1,0 0 1,0 0-1,1 0 1,-1 0-1,0 0 1,0 0-1,0 0 1,0 0-1,0 1 1,0-1 0,0 0-1,0 0 1,0 0-1,0 0 1,0 0-1,0 0 1,0 0-1,0 1 1,0-1-1,0 0 1,0 0-1,0 0 1,0 0-1,0 0 1,0 0-1,0 0 1,0 1-1,0-1 1,0 0-1,0 0 1,0 0 0,0 0-1,0 0 1,0 0-1,0 0 1,0 1-1,0-1-27,-7 9 809,5-5-595,-81 103 2790,-16 11-3004,11-15 441,-9 23-441,13 2 43,-55 114-43,128-219-118,9-18-332,0 0-1,0 0 1,0-1 0,-1 1-1,1-1 1,-1 0 0,0 0-1,-1 0 1,0 1 450,0-4-2949,4-1-2288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2:30.7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532 116 6400,'16'-25'2713,"-1"0"-1,-1-1 1,-1-1-2713,-8 14 1765,-14 25 201,-2 3-1606,-86 115 1831,43-55-1556,-25 39-289,5 4-1,5 3 0,6 3 1,-25 73-346,86-192-128,-22 47-801,5-24-3593,14-24-448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2:29.1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75 187 7168,'29'-63'10010,"-28"62"-8869,-1 1-415,0 0 52,-1 13 1793,-2 1-2162,-1-1 0,-1 1 0,-1-1-1,-2 5-408,-8 18 98,5-9-124,-23 64 33,30-78 27,0 1 0,1-1-1,1 1 1,0 0 0,0 10-34,2-21 6,0-1 0,0 0 0,1 0 0,-1 0 0,0 1 0,1-1 0,-1 0 0,1 0 0,0 0 0,0 0 0,0 0 0,0 0 0,0 0 0,0 0-6,0-1 16,1 1-1,-1-1 1,0 0 0,0-1-1,0 1 1,1 0-1,-1 0 1,0 0-1,1-1 1,-1 1-1,1-1 1,-1 1-1,0-1 1,1 0-1,-1 1 1,1-1 0,-1 0-1,1 0 1,-1 0-1,1 0 1,0 0-1,0 0-15,21-4 156,0-1-1,0-1 0,-1-1 1,3-2-156,47-14 173,-49 18-130,1 1 0,0 1 0,18 1-43,5 1-6742,-45 1 3809,-1-2-358,7-5-826</inkml:trace>
  <inkml:trace contextRef="#ctx0" brushRef="#br0" timeOffset="344.998">458 33 11392,'-4'-27'4330,"3"22"1158,-2 127-1966,-9 62-2971,0-20-496,5-53-40,-4 142 18,11-247-556,0-1 0,1 1 0,-1 0 0,1 0 0,1 2 523,-2-8-110,0 1-1,0-1 1,0 1-1,1-1 1,-1 1 0,0 0-1,1-1 1,-1 1-1,0-1 1,1 1-1,-1-1 1,0 1-1,1-1 1,-1 1-1,1-1 1,-1 0-1,1 1 1,-1-1 0,1 0-1,0 1 111,0-1-89,-1 0 0,1 0 0,0 0 0,0 0 0,-1 0 0,1 0 0,0 0 0,0-1 0,-1 1 0,1 0 0,0 0 0,0-1 0,-1 1 0,1 0 0,0-1 0,-1 1 0,1-1 0,-1 1 0,1-1 0,0 1 0,-1-1 89,24-19-7275,-7 4 3153</inkml:trace>
  <inkml:trace contextRef="#ctx0" brushRef="#br0" timeOffset="695.721">860 60 11904,'20'-49'7050,"-20"49"-6996,0-1 0,0 1 0,0 0 0,0 0 0,0 0-1,0 0 1,1 0 0,-1 0 0,0 0 0,0-1 0,0 1 0,0 0 0,0 0 0,0 0 0,0 0-1,0 0 1,0 0 0,0 0 0,0 0 0,1 0 0,-1 0 0,0 0 0,0-1 0,0 1-1,0 0 1,0 0 0,0 0 0,0 0 0,1 0 0,-1 0 0,0 0 0,0 0 0,0 0 0,0 0-1,0 0 1,0 0 0,1 0 0,-1 0 0,0 0 0,0 0 0,0 1 0,0-1 0,0 0-1,0 0 1,0 0 0,0 0 0,1 0 0,-1 0 0,0 0 0,0 0 0,0 0 0,0 0 0,0 0-1,0 0 1,0 1 0,0-1 0,0 0 0,0 0 0,0 0 0,0 0 0,1 0 0,-1 0-1,0 0 1,0 1-54,3 6 866,-2 4-433,0 0 0,-1 0-1,0 1 1,-1-1 0,-1 3-433,-1 13 204,-7 149 281,9 51-485,6-146-3797,15 69 3797,-19-144-320,7 35-2854,1-5-2313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07:52.4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862 558 7936,'32'-34'3296,"1"2"0,20-16-3296,-11 11 2037,-39 35-1835,0-1 0,0 0 0,0 0 0,0-1 0,-1 1 0,1-1 0,0-1-202,-3 4 75,1 0 0,-1 0 0,1 0 0,-1 0 0,0 0 0,1 0 0,-1 0 0,0 0 0,0 0 0,0-1 0,0 1 0,0 0 0,0 0 0,0 0 0,0 0 0,0 0 0,-1 0 0,1 0 0,0 0 0,-1 0 0,1 0 0,-1 0 0,1 0 0,-1 0 0,1 0 0,-1 0 0,0 0 0,1 0 0,-1 1 0,-1-2-75,-3-2 221,-1 0 1,1 0-1,-1 0 1,0 1 0,0 0-1,0 0 1,-1 1-1,-2-2-221,-54-12 948,42 12-835,0 1 1,1 1 0,-1 1 0,0 1 0,0 1 0,0 1-1,1 1 1,-1 0 0,1 1 0,-1 2 0,1 0-1,1 1 1,-2 2-114,-10 5 27,0 2-1,1 1 0,1 1 1,0 1-1,2 2 0,0 1 1,-11 13-27,-11 14 114,2 2 1,2 2-1,2 2 1,-12 25-115,32-44 55,3 0-1,1 1 1,1 0 0,3 2 0,1 0 0,1 1 0,-6 40-55,15-54 49,1-1-1,2 1 0,0-1 1,1 1-1,2-1 1,1 7-49,1-12 50,0 0 0,1-1 1,0 1-1,2-1 0,0 0 1,2-1-1,0 0 1,2 2-51,4 3 61,1-1 1,0-1-1,2-1 1,1 0 0,0-1-1,10 6-61,2 0 65,1-2 0,1 0 0,1-3 0,7 3-65,-14-10 36,1-2 0,0 0 0,1-1-1,-1-2 1,2-1 0,-1-2 0,1 0 0,0-2 0,7-1-36,-12-2 49,0-1 0,0-1 0,0-1 1,0-1-1,0-1 0,-1-1 0,1-1 0,-2-2 0,1 0 1,-1-2-1,3-2-49,-14 6 28,0 0 0,0 0 0,-1-2 1,0 1-1,0-2 0,-1 1 0,-1-1 0,9-11-28,-15 16 6,0 1 0,0 0-1,0-1 1,-1 0 0,0 0-1,0 1 1,0-1 0,-1 0 0,0-1-1,0 1 1,0 0 0,0 0-1,-1 0 1,0-1 0,0 1-1,0 0 1,-1 0 0,0 0 0,0 0-1,0-1 1,-1 1 0,1 0-1,-1 1 1,0-1 0,-1-1-6,-3-4 11,0-1 0,-1 1-1,0 0 1,-1 1 0,0-1 0,-1 2 0,1-1 0,-2 1 0,-6-5-11,4 5 3,-1 0 0,1 0 0,-1 1 0,-1 1 0,1 0 0,-1 1 0,0 1 0,-7-2-3,-2 2 4,0 1 0,1 1 0,-1 2-1,0 0 1,0 1 0,-3 1-4,-28 5-41,1 3 1,-4 2 40,41-9-70,1 1 1,-1 1 0,1 0-1,0 1 1,0 1 0,0 0-1,-9 7 70,23-13-40,-1 0 0,1 0 0,-1 0 0,1 1 0,0-1 0,0 0 0,0 1 0,0-1-1,0 1 1,0-1 0,0 1 0,0-1 0,0 1 0,1 0 40,-1-1-68,1-1 1,0 1-1,0 0 0,0 0 1,0 0-1,0 0 1,0 0-1,0 0 0,0-1 1,0 1-1,1 0 1,-1 0-1,0 0 0,1 0 1,-1-1-1,0 1 0,1 0 1,-1 0-1,1-1 1,-1 1 67,3 2-272,-1-1 0,1 1 1,0-1-1,0 0 1,0 0-1,0 0 0,0-1 1,0 1-1,0-1 1,1 1-1,-1-1 0,2 0 272,8 2-1650,1 0-1,12 0 1651,43 5-3658</inkml:trace>
  <inkml:trace contextRef="#ctx0" brushRef="#br0" timeOffset="675.254">2097 590 9472,'14'-27'1364,"-1"1"1597,14-18-2961,-18 31 330,-4 6 167,1 0 0,-1-1 1,-1 1-1,0-1 0,1-3-497,-4 9 100,0 1 0,-1 0 0,1 0 0,-1-1 0,0 1 0,1 0 0,-1-1 0,0 1 0,0-1 0,0 1 0,0 0 0,0-1 0,0 1 0,0-1-1,-1 1 1,1 0 0,0-1 0,-1 1 0,1 0 0,-1-1 0,1 1 0,-1 0 0,0 0 0,1 0 0,-1-1 0,0 1 0,0 0 0,0 0 0,0 0 0,0 0 0,0 0 0,0 1-1,0-1 1,-1 0 0,0 0-100,-2-1 129,0 1 0,0-1 0,0 1 0,0 0 0,0 0 0,-1 0 0,1 1-1,0-1 1,-1 1 0,-2 0-129,-44 6 864,50-6-846,-13 3 153,0 0 1,0 2-1,0-1 1,0 2-1,1-1 1,0 2-1,0 0 1,1 0-1,-7 7-171,-19 15 343,2 1 0,-10 14-343,32-31 80,-27 26 143,2 1 0,2 2-1,2 1 1,-14 25-223,14-12 157,3 2 1,2 1-1,3 2 0,2 1-157,9-17 47,2 1 0,2 0 1,1 0-1,3 1 0,2 0 0,2 3-47,4-28 14,0 0 0,1-1-1,1 1 1,1-1 0,1 1 0,1-1 0,1 0 0,3 8-14,-1-11 9,-1-1 0,2-1 0,0 1 0,1-2 0,1 1 0,1-1 0,0-1 0,0 0 0,13 10-9,-9-10 12,0 0 0,2-2 0,0 1 0,0-2 0,1-1 1,0 0-1,1-1 0,0-1 0,0-1 0,1-1 0,-1-1 0,1-1 0,1 0 1,-1-2-1,1 0 0,-1-2 0,1 0 0,-1-1 0,0-2 0,1 0 0,-1-1 1,4-2-13,-2 0 59,-1-1 1,0-2-1,0 0 1,-1-1-1,0-1 1,-1-1-1,0-1 1,-1 0-1,0-2 1,-1 0 0,-1-1-1,5-7-59,-15 16 37,-1-1 1,0 0-1,-1 0 0,0-1 1,0 0-1,-1 0 0,0 0 1,0 0-1,-1-1 0,-1 1 1,1-1-1,-2 0 0,1 1 1,-1-1-1,-1 0 0,1 0 1,-2 0-1,0 0 0,0 0 1,0 0-1,-1 1 0,-1-1 1,0 0-1,0 1 0,-4-7-37,-1-2 10,-1 1 0,-1 0 0,-1 1 0,0 0 0,-1 1 0,-1 0 0,0 1 0,-1 0 0,-1 1 0,0 1-1,-1 0 1,0 1 0,0 1 0,-1 0 0,-1 2 0,1 0 0,-1 0 0,-1 2 0,0 0 0,1 1-1,-18-1-9,11 3-9,1 1-1,-1 2 0,1 0 0,-1 2 0,-6 2 10,13-2-44,0 2 0,0 0 0,0 2 0,1-1 0,0 2 0,0 1 0,-4 2 44,14-6-119,1 0 0,-1 0 0,1 1-1,0 0 1,0 0 0,0 0 0,1 1-1,-1 0 120,5-4-120,0-1-1,-1 1 0,1 0 0,0-1 1,0 1-1,0 0 0,1 0 0,-1 0 1,0-1-1,1 1 0,-1 0 0,1 0 1,0 0-1,-1 0 0,1 0 0,0 0 1,0 0-1,0 0 0,1 0 0,-1 0 1,0 0-1,1 0 0,-1 0 0,1 0 1,0-1-1,-1 1 0,1 0 0,0 0 1,0 0-1,0-1 0,1 1 0,-1-1 1,1 1 120,3 3-642,0 0 0,0 0 0,0-1 1,1 0-1,0 0 0,0 0 642,49 24-5962</inkml:trace>
  <inkml:trace contextRef="#ctx0" brushRef="#br0" timeOffset="1096.66">2909 423 9728,'6'-22'2322,"2"0"1,3-8-2323,-8 20 548,-2 7-162,0 0 0,-1 0 0,1 0 0,0 0 0,1 1 0,-1-1 0,0 0 0,1 1 0,-1-1 0,1 1 0,1-1-386,-3 3 54,0 0-1,0 0 0,0 0 1,1-1-1,-1 1 0,0 0 1,0 0-1,1 0 0,-1 0 0,0 0 1,0 0-1,1 0 0,-1 0 1,0 0-1,0 0 0,1 0 1,-1 1-1,0-1 0,0 0 1,0 0-1,1 0 0,-1 0 0,0 0 1,0 0-1,1 0 0,-1 1 1,0-1-1,0 0 0,0 0 1,0 0-1,1 0 0,-1 1 1,0-1-1,0 0 0,0 0 0,0 0 1,0 1-1,0-1-53,6 10 780,-3-1-546,0-1 0,-1 1 0,0-1 0,-1 1 0,0 0 0,0 0 0,-1 0 0,0 3-234,-1 160 1348,-8 6-1348,-2 63 337,21 81-1319,10-112-4532,-19-201 4768,2 27-3776,-3-35 4089,-1 1-1,1 0 1,0-1-1,0 1 1,-1 0 0,1 0-1,0-1 1,-1 1 0,0-1-1,1 1 1,-1 0-1,0-1 1,0 0 0,0 1-1,0-1 1,0 1 433,0-1-367,-1 0 0,1 0 1,-1-1-1,1 1 1,-1 0-1,1 0 0,-1-1 1,1 1-1,-1-1 0,1 0 1,-1 1-1,0-1 367</inkml:trace>
  <inkml:trace contextRef="#ctx0" brushRef="#br0" timeOffset="1456.305">2462 1002 12544,'45'27'4639,"4"-19"-3583,67 1-32,-44-6-288,17-3-672,22 0-96,19 0-2976,-1 0-1247,5 12 2143,-10 0 7456,-13-5 3775</inkml:trace>
  <inkml:trace contextRef="#ctx0" brushRef="#br0" timeOffset="1800.52">3764 213 8832,'-60'-47'5632,"60"60"-918,0-11-4546,1 1 1,0-1-1,0 1 0,0-1 0,0 0 1,1 1-1,-1-1 0,1 0 0,-1 0 1,1 0-1,0 0 0,0 0 0,0 0 0,0 0 1,0-1-1,0 1 0,0-1 0,1 1 1,1 0-169,5 2 242,1 0 0,-1 0 0,1-1 0,9 2-242,33 5 926,0-1 0,40 0-926,107-2 899,33 3-28,-220-9-798,0 0 0,0 1 1,0 0-1,0 1 1,-1 0-1,1 1 1,-1 1-1,0 0 1,4 2-74,-13-6 16,0 0 0,1 1 0,-1-1 0,0 1 0,0 0 0,0 0 0,0 0 0,0 0 0,-1 0 0,1 0 0,0 0 0,-1 1 0,0-1 0,1 1 0,-1-1 0,0 2-16,0 1 17,0 0-1,-1 0 1,1-1-1,-1 1 1,0 0-1,0 0 1,-1-1 0,0 1-1,0 3-16,-11 35 84,0-2 0,-3 0 0,-4 5-84,13-31 9,-86 199-275,-9-5-1,-37 44 267,124-230-373,1-2-271,2 0 0,0 0 0,-7 20 644,16-36-416,1 1 0,-1-1 0,1 0 0,0 1 0,0-1 0,0 1 0,1-1 0,0 1 1,0-1-1,0 1 0,1-1 0,0 1 0,0-1 0,0 0 0,1 1 0,-1-1 0,1 0 0,3 4 416,19 24-5647</inkml:trace>
  <inkml:trace contextRef="#ctx0" brushRef="#br0" timeOffset="2167.663">4813 305 10112,'0'-1'195,"0"0"0,-1 1 0,1-1 0,0 0 0,0 0 0,0 1 0,0-1 0,0 0 0,0 0 1,0 1-1,0-1 0,0 0 0,0 0 0,0 1 0,0-1 0,1 0 0,-1 1 0,0-1 0,0 0 0,1 1 0,-1-1-195,16-10 3123,-11 9-2380,2-2-297,0 1 1,0 1-1,0-1 1,0 1-1,1 0 0,-1 1 1,1 0-447,56-4 945,-53 5-743,20-1 59,-1 1 0,0 2 0,1 1 0,-1 1-1,0 2 1,-1 1 0,20 7-261,-35-8 159,0 0 1,-1 0-1,1 1 0,-1 1 0,-1 0 0,1 1 1,6 7-160,-11-9 112,0 1 0,-1 1 1,1 0-1,-2 0 0,1 0 1,-1 1-1,0 0 0,-1 0 1,-1 0-1,4 8-112,-4-5 69,0 0 1,-1 0 0,0 0-1,0 0 1,-2 0-1,0 1 1,0-1-1,-1 1 1,-1-1 0,0 0-1,-1 1 1,0-1-1,-1 0 1,-1 0-1,0 0 1,-1-1 0,0 1-1,-1-1 1,0 0-1,-1-1 1,0 0-1,-2 3-69,-22 21 73,-2-2-1,-1-1 1,-9 6-73,-26 23 134,21-14-18,2 1 0,2 2 0,2 2 0,-17 31-116,53-74-5,1 0 0,0 0-1,0 0 1,1 0-1,0 1 1,1 0 0,0 0-1,0 2 6,2-10-4,1 1-1,0 0 1,-1 0-1,1 0 1,0 0-1,1 0 1,-1-1-1,0 1 1,1 0 0,0 0-1,0 0 1,0-1-1,0 1 1,0 0-1,0-1 1,0 1-1,1-1 1,0 0 0,-1 1-1,1-1 1,0 0-1,0 0 1,0 0-1,0 0 1,0 0-1,1 0 1,-1-1-1,1 1 1,-1-1 0,1 0-1,0 1 5,7 2-4,1 0 1,-1-1-1,1 0 0,-1 0 0,1-1 1,0-1-1,0 0 0,0 0 4,27-1 42,26-2-42,-36 0 25,98-3-873,25 6 848,-123 2-1838,0 1-1,1 1 1839,-1 0-7229,20 1 7229,-13-6-5434</inkml:trace>
  <inkml:trace contextRef="#ctx0" brushRef="#br0" timeOffset="2669.317">6342 213 9728,'8'-135'4682,"-7"85"-943,-1 47-2393,2 3-466,1 9 339,3 34-77,-2 0 0,-1 0 0,-3 35-1142,0-68 62,-2 224 466,0 84-386,15-3-1377,-7-250 349,1 12-4170,-3 18 5056,-4-87-754,-1-1-1,0 1 1,0-1-1,0 2 755,-7 10-4677</inkml:trace>
  <inkml:trace contextRef="#ctx0" brushRef="#br0" timeOffset="3016.462">5980 609 13056,'23'24'4831,"8"-4"-3775,22 11 0,-8-19-288,41 0-416,20 0-32,5-4-640,18 1-224,-3-2 256,-10-4-2272,-14-3-895,-8-7-1409</inkml:trace>
  <inkml:trace contextRef="#ctx0" brushRef="#br0" timeOffset="3402.914">7782 312 15616,'-47'-5'7219,"35"5"-6687,-1-2 0,1 1 0,-9-3-532,-146-34 331,150 34-359,0 2 1,-1 0 0,1 1-1,0 0 1,0 2-1,-1 0 1,-13 3 27,23-3-19,-1 1 1,1 1-1,0 0 1,0 0 0,0 0-1,0 1 1,-5 4 18,8-5-1,0 0 0,1 0 0,0 1 1,0 0-1,0 0 0,0 0 0,1 0 0,-1 1 1,1 0-1,0-1 0,1 1 0,-2 2 1,2-1-10,1-1-1,-1 1 0,1 0 0,0-1 1,0 1-1,1 0 0,0 0 0,0 0 1,0 0-1,0 0 0,1-1 1,0 1-1,2 5 11,3 11-50,1-1 1,2 0-1,0 1 50,2 0-3,0 0-1,1-1 1,1-1 0,2 0-1,7 9 4,27 24 45,10 8-45,36 38 13,-77-78-39,-1 2 0,0 0 0,10 20 26,-20-30 43,0 1 1,-1-1-1,-1 1 1,0 0-1,-1 1 1,0-1-1,-1 1-43,-2-8 80,0-1 0,-1 1 0,1-1 0,-1 0 0,-1 1 0,1-1 0,-1 1 0,0-1 0,-1 0 0,1 1 0,-1-1 0,-1 0 0,1 0 0,-1 0 0,0-1 0,0 1 0,-2 1-80,-1 0 92,0-1 0,0 1 0,-1-1 0,0-1-1,-1 1 1,1-1 0,-1 0 0,0-1 0,0 0 0,0 0 0,0-1 0,-1 0 0,0 0 0,-4 0-92,-7 1 79,0 0 1,0-1 0,-1-2 0,1 0-1,0-1 1,-1-1-80,8 0 12,0-1 0,0 0-1,0-1 1,1 0 0,-1-1-1,1 0 1,0-1 0,1-1-1,-4-1-11,10 4-3,0 0-1,0 0 1,0 0-1,1-1 0,0 1 1,0-1-1,0 0 1,0 0-1,0-1 1,1 1-1,0-1 1,0 0-1,0 1 0,0-1 1,1-1-1,0 1 1,0 0-1,0 0 1,1-1-1,0 1 0,0-1 1,0-1 3,1 1-4,0 0 1,1 0-1,0 0 1,0 0-1,0 1 0,1-1 1,0 0-1,0 1 1,0-1-1,1 1 0,0 0 1,2-4 3,5-6-5,1 1-1,0 0 1,11-9 5,17-14-57,1 2-1,3 1 1,18-9 57,1-2-25,124-98 109,-139 103-38,-2-2 0,31-38-46,-63 65 6,-1 0 0,0-1 1,-1-1-1,-1 0 0,-1 0 1,5-13-7,-11 23 1,0 0 1,-1 0 0,0-1 0,0 1-1,-1-1 1,0 1 0,0-1 0,0 1-1,-1-1 1,-1 1 0,1-1 0,-1 1-1,-1-1 1,1 1 0,-1-1 0,0 1-1,-1 0 1,-1-3-2,2 6-1,0 1 0,0-1 0,-1 1 0,1 0-1,-1 0 1,0 0 0,0 0 0,0 0 0,0 1 0,-1-1-1,1 1 1,-1 0 0,1 0 0,-1 0 0,0 0 0,0 1 0,0-1-1,0 1 1,0 0 0,-1 0 1,-8-1-28,0 1-1,0 0 1,0 1-1,0 0 1,-10 2 28,0 0-451,1 1 0,-14 4 451,28-5-391,1 0 1,0 0-1,-1 1 1,1 0 0,0 0-1,0 1 1,1 0-1,-1 0 1,-1 2 390,6-4-274,1-1 0,0 0 0,-1 0 0,1 1 0,0-1 0,0 1 0,0-1 0,0 1 0,0-1 0,0 1 0,1 0-1,-1-1 1,0 1 274,-1 24-5775</inkml:trace>
  <inkml:trace contextRef="#ctx0" brushRef="#br0" timeOffset="3932.404">8335 261 13568,'-27'7'4426,"24"-4"-2356,7-1-1061,10-2-293,-14 0-698,11 0 121,0-2-1,0 1 1,0-1-1,0-1 0,3-1-138,22-5 204,17 0 197,1 1 0,-1 3 0,1 3 1,0 1-1,2 4-401,-35-2 357,-1 1 0,0 1 1,0 1-1,19 6-357,-36-10 53,-1 1 1,1 0-1,0 1 1,-1-1-1,1 0 1,0 1-1,-1-1 1,0 1-1,1 0 1,-1 0-1,0 0 1,0 0-1,0 1-53,-1-3 19,-1 1-1,1 0 0,-1-1 1,0 1-1,0 0 1,1-1-1,-1 1 0,0 0 1,0-1-1,0 1 1,0 0-1,0 0 0,0-1 1,0 1-1,0 0 0,0 0 1,0-1-1,0 1 1,0 0-1,0 0-18,-1 0 18,0 1 1,0-1-1,0 1 0,0-1 1,0 1-1,0-1 0,0 0 1,0 0-1,0 0 0,-1 1 1,1-1-1,0-1 0,-1 1-18,-14 9 85,0-1-1,-1-1 0,-1 0 1,-15 4-85,12-4 49,0 0 1,1 1-1,-16 10-49,30-15-3,0 0-1,0 1 1,0-1 0,1 1-1,0 0 1,0 1 0,0-1-1,1 1 1,-1 0 0,1 0-1,1 0 1,-1 1 0,-1 5 3,1 0-22,1 0 0,0-1 0,1 1 0,0 0 0,1 0 0,0 0 0,1 1 0,0-1 0,1 0 0,0 0 0,1 0 0,1 0 0,0-1 0,1 3 22,7 19 29,1-1 0,2-1 0,2 0 0,7 11-29,-8-17 0,0 2 0,-2-1 0,-1 2 0,-1 0 0,-2 0 0,1 5 0,-9-30 11,0 0 0,-1-1 1,1 1-1,-1 0 0,1 0 1,-1-1-1,0 1 0,0 0 0,0 0 1,0 0-1,-1 0 0,1-1 0,-1 1 1,0 0-1,0 0 0,1-1 1,-2 1-1,1 0 0,0-1 0,-1 1 1,1-1-1,-1 0 0,1 0 1,-1 1-1,0-1 0,-1 1-11,-7 6 22,0-1-1,0 0 1,-1 0 0,1-1-1,-2-1 1,1 0-1,-1 0 1,0-1 0,0 0-1,0-1 1,-1-1-1,0 0 1,1-1 0,-14 2-22,-1-2-398,0-1 0,0-1 0,0-1 0,-1-2 0,1 0 0,-19-6 398,37 6-899,0 0 0,1 0 1,-1 0-1,0-2 899,-2 0-2144,2 4-2143,8 5-993</inkml:trace>
  <inkml:trace contextRef="#ctx0" brushRef="#br0" timeOffset="4291.479">9646 218 13184,'27'-24'4927,"-13"24"-3839,2 3 480,-7 6-96,5 6-480,-5 9-96,0 12-384,-5 10-96,-4 26-224,0 20-128,-4 10-32,-1-2-544,5 2-128,0 2-1504,0-10-704,0-14-1471,5-20-577,-5-26 864</inkml:trace>
  <inkml:trace contextRef="#ctx0" brushRef="#br0" timeOffset="4635.37">9142 546 11648,'22'-4'4288,"19"4"-3329,43 4-127,-35-1-224,31 2-480,10-1 0,12 8-128,9 0-96,-7-1 64,-16 5-1760,-11 4-767,-20-4-2049</inkml:trace>
  <inkml:trace contextRef="#ctx0" brushRef="#br0" timeOffset="4986.125">10743 336 11648,'2'-9'1370,"-1"7"-1006,-1 0 0,1 0-1,-1-1 1,1 1-1,-1 0 1,0 0 0,0 0-1,0 0 1,0 0 0,-1-1-1,1-1-363,-1-2 284,1 1 227,-1 0 0,1 0 0,-1-1 0,0 1 1,0 0-1,-1 0 0,0 0 0,0 0-511,-4-7 252,0 0 0,-1 1 0,0 0 0,-1 0 0,-1 1-1,1 0 1,-1 0 0,-1 1 0,-1-1-252,2 5 75,1 0 0,0 0 0,-1 0 1,0 1-1,0 0 0,-1 1 0,1 0 0,-1 1 0,-1-1-75,4 2 56,-1 0-1,1 1 0,0 0 0,-1 0 0,1 1 0,0-1 0,-1 2 0,1-1 0,0 1 0,0 0 0,0 0 0,0 1 0,-1 1-55,-11 5 53,1 2 0,0 0-1,1 1 1,0 1 0,1 1 0,0 0-1,1 1 1,1 1 0,0 0 0,-11 18-53,20-25 41,0-1-1,1 1 1,0 1 0,0-1 0,1 1 0,0-1-1,1 1 1,0 0 0,0 0 0,1 0-1,0 0 1,1 0 0,0 0 0,1 0 0,0 1-1,2 8-40,-1-10 24,1 0 0,0 0-1,0-1 1,0 1-1,1-1 1,1 1 0,-1-1-1,1 0 1,1-1-1,-1 1 1,1-1 0,1 0-1,-1-1 1,1 1-1,0-1 1,0-1 0,1 1-1,4 1-23,3 0 35,1 0 0,-1-1 0,1-1 0,0-1 0,1 0 0,-1-1 1,2 0-36,-4-2 14,-1 0 1,1-1 0,-1 0-1,1-1 1,-1 0 0,1-1 0,-1 0-1,0-2 1,0 1 0,0-1-1,11-6-14,-4 0 43,0 0-1,-1-2 0,0 0 1,-1-1-1,0-1 0,10-11-42,-19 16 24,0-1-1,0 0 0,-1 0 0,0-1 0,-1 0 0,0-1 0,-1 1 0,-1-1 0,0-1 1,0 1-1,-1-1 0,0-1-23,-2 6 5,0 0 0,-1 0-1,0 0 1,0 0 0,-1 0 0,0 0 0,0-1 0,-1 1-1,0 0 1,0 0 0,-2-6-5,0 4-19,0 1 0,0-1 0,-1 1-1,0-1 1,-1 1 0,0 1 0,0-1-1,-1 1 1,0 0 0,0 0 0,-1 0 0,0 1-1,0 0 1,-1 0 0,0 1 0,0 0-1,-5-2 20,-1 0-76,0 0-1,-1 1 1,0 0-1,0 1 0,0 1 1,-1 0-1,0 1 0,0 1 1,0 1-1,-9-1 77,17 3-367,-1 0 0,1 0 0,-1 1 0,1 0 0,-1 1 1,1-1-1,0 2 0,0-1 0,0 1 0,0 0 0,0 1 0,1 0 0,-1 0 1,1 1-1,0-1 0,0 2 0,1-1 0,-1 1 0,1 0 0,1 0 0,-1 1 1,1-1-1,0 1 0,-3 6 367,2 0-1206,0 0 1,0 0 0,1 2 1205,-14 47-4597</inkml:trace>
  <inkml:trace contextRef="#ctx0" brushRef="#br0" timeOffset="5347.769">10435 693 10368,'3'-15'1356,"-3"12"-1092,1 0 0,-1-1 0,1 1 0,-1 0 0,0-1 0,0 1 0,-1 0 0,1-1 1,-1 1-1,1 0 0,-1 0 0,0 0 0,-1-1-264,0-5 750,-2 0 0,1 0 0,-1 0-1,-1 1 1,0-1 0,0 1 0,-2-1-750,6 7 81,-1 0 1,0 0-1,0 0 0,0 0 0,0 1 0,0-1 1,0 1-1,0-1 0,0 1 0,-1 0 1,1 0-1,-1 0 0,1 0 0,-1 0 1,1 1-1,-1-1 0,1 1 0,-1 0 1,1-1-1,-1 1 0,0 1 0,1-1 1,-1 0-1,1 0 0,-1 1 0,1 0 0,-1-1 1,1 1-1,-2 1-81,-3 1 65,0 0 0,0 1 0,1 0 0,0 1 0,0-1 0,0 1 0,0 1-1,1-1 1,0 1 0,0-1 0,-4 7-65,-2 4 94,1 0-1,1 0 1,0 1-1,-1 6-93,6-15 49,1 2 1,0-1 0,0 0-1,1 1 1,1-1-1,-1 1 1,1 0-1,1-1 1,0 1-1,0 0 1,1-1-1,0 1 1,1 0-1,0-1 1,0 1-1,1-1 1,1 0-1,-1 0 1,1 0-1,1 0 1,1 2-50,2 1 17,0-1 1,0 0 0,1 0-1,1 0 1,0-2-1,0 1 1,1-1-1,0-1 1,0 1-1,1-2 1,0 0 0,1 0-1,0-2 1,-1 1-1,8 1-17,7 1 34,0-1 0,1-1 0,-1-1 0,1-1 0,0-2 0,0-1 0,9-1-34,-10-1 99,0-1 0,0-2 0,0-1 0,-1 0 0,0-2 0,0-1 1,0-2-100,-20 8 74,0-1 1,0 0 0,0 0 0,-1 0 0,1-1 0,-1 0 0,0 0 0,0-1 0,2-1-75,-4 2 47,0 1 1,-1-1-1,0 1 1,0-1-1,0 0 1,0 1-1,0-1 1,-1 0-1,0 0 1,0 0-1,0-1 1,0 1-1,0 0 1,-1 0-1,0-1-47,0-7 47,0 0-1,-1 0 0,0 0 1,-1 0-1,0 0 1,-1 0-1,0 0 1,-1 1-1,-3-6-46,0 2 27,-1 0 0,0 0 0,-1 1 0,-1 1 0,0-1 0,-7-5-27,-7-5-245,0 1 0,-2 2 0,-1 0 0,0 2 0,-1 1 0,-18-8 245,34 19-587,-1 1 1,0 1 0,0 0 586,8 3-503,1 1 0,0 0 0,-1 0 0,1 0 0,-1 1 0,1-1 0,-1 1-1,1 0 1,0 0 0,-5 1 503,8-1-152,1 1 0,-1-1 0,1 0 0,-1 0 0,1 0 0,-1 0 0,0 0 0,1 1-1,-1-1 1,1 0 0,0 0 0,-1 1 0,1-1 0,-1 0 0,1 1 0,-1-1 0,1 0 0,0 1-1,-1-1 1,1 1 0,0-1 0,-1 1 0,1-1 0,0 1 0,0-1 152,0 1-418,0 1 0,0-1 0,0 0 0,0 0 0,1 0 0,-1 0 0,1 0 0,-1 1 0,1-1 0,-1 0 0,1 0 0,0 0 418,-1-1-61</inkml:trace>
  <inkml:trace contextRef="#ctx0" brushRef="#br0" timeOffset="5778.527">11469 281 11904,'8'-15'1910,"10"-16"3676,5-14-5586,-19 35 575,0 0 1,0-1-1,-1 1 1,-1 0-1,1-1 1,-1-9-576,-1 14 219,-1 0 0,1 0 0,-2 0 0,1 0 0,-1 0 0,1 0 0,-2 1 0,1-1 1,-1 0-1,1 0 0,-2 1 0,0-2-219,2 5 45,0 0 1,0 0 0,0 1-1,0-1 1,0 1-1,-1-1 1,1 1 0,-1-1-1,1 1 1,-1 0-1,0-1 1,1 1 0,-1 0-1,0 0 1,0 0-1,0 0 1,0 1 0,0-1-1,0 1 1,0-1-1,0 1 1,-2-1-46,-1 0 74,2 0-31,0 1-1,0-1 0,-1 1 1,1 0-1,0-1 1,0 1-1,-1 1 0,1-1 1,0 0-1,0 1 0,0 0 1,-2 0-43,-2 2 51,1 0-1,0 0 1,0 1 0,-5 3-51,-3 3 88,-16 9 90,2 2 0,-17 15-178,31-23 66,0 0-1,1 1 0,0 1 1,1 0-1,-8 14-65,16-22 24,1 0 0,-1 0 0,1 0 1,1 0-1,0 1 0,0-1 0,0 1 0,1-1 1,0 1-1,0 0 0,1-1 0,0 1 0,0 0 1,1 0-1,0-1 0,1 1 0,-1 0 1,1-1-1,1 0 0,-1 1 0,3 2-24,-2-4 18,0 1 0,1-1-1,-1 0 1,1-1 0,1 1 0,-1-1 0,1 1-1,0-1 1,0-1 0,1 1 0,-1-1 0,1 0-1,0 0 1,0-1 0,0 1 0,0-1-1,1-1 1,0 1 0,-1-1 0,1 0 0,0-1-1,0 0 1,3 1-18,-2-2 26,1 0 1,0 0-1,-1-1 0,1 0 0,0-1 0,-1 0 1,8-2-27,10-6 231,20-10-231,-35 15 49,59-31 398,-21 10 55,-33 21-241,-16 5-254,0 0 0,0 0 0,1 0 0,-1 0 0,0 0 0,1 1 0,-1-1 0,0 0 0,0 0 0,1 0 0,-1 0 0,0 0 0,0 1 0,1-1 0,-1 0 0,0 0 0,0 0 0,0 1 0,1-1 0,-1 0 0,0 0 0,0 1 0,0-1 0,0 0 0,0 0 0,1 1 0,-1-1 0,0 0 0,0 1-7,0 2 23,0 1 0,0-1 0,0 1 0,-1-1 0,1 1 0,-1-1 0,0 3-23,1-5-1,-34 203 194,1 100-193,16-134-422,15-145 192,-6 47-968,-4 3 1198,8-54-1152,-2 0 0,0 0-1,-1 0 1,-1 0 0,-7 12 1152,10-24-1216,0 0 0,-1-1 0,0 0 0,-3 4 1216,-29 23-6202</inkml:trace>
  <inkml:trace contextRef="#ctx0" brushRef="#br0" timeOffset="6495.636">537 2099 11008,'17'4'4637,"1"-3"-3390,14 2-876,70 18 1402,2-4-1,14-4-1772,210 7 1293,426-22 459,-647 0-1595,174-6 179,1470-23 315,-394 25-567,-2-37-56,-621-1 25,365-18 122,-1 40-83,-712 29-140,-38 6-22,711 69-3076,-728-47-3089,-215-26 1217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2:34.1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566 44 6144,'2'-7'1330,"0"-1"1,1 0 0,0 1-1,4-6-1330,-26 54 3574,14-32-3401,-75 121 2112,-8 2-2285,53-85 202,-39 55 263,-2 14-465,-108 216-54,169-297-1492,8-13-3147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2:38.0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623 25 6784,'23'-24'5418,"-23"24"-4335,0 0-22,-7 13 763,-42 43-640,23-19-465,0 2 0,-17 35-719,-4 9 487,-58 75 38,7-10-239,-106 201-153,200-341-188,-3 3-320,1 1 0,1 0 1,0 0-1,1 1 0,0-1 0,-2 12 375,6-14-3667,2-10 681,-1-6-648,0-9-1022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2:35.1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77 44 8832,'12'-24'3328,"-7"39"-2592,-1-37 384,-4 13-64,0 6 64,0 3 95</inkml:trace>
  <inkml:trace contextRef="#ctx0" brushRef="#br0" timeOffset="330.314">94 13 18815,'-7'13'832,"1"0"0,0 0-1,0 3-831,-8 20 892,4-15-753,1 0-1,0 1 1,2 0 0,1 1-1,1-1 1,-2 21-139,6-41 0,1 1 0,0 0 0,0 0 0,0 0 0,0 0 0,1 0 0,-1 0 0,1 0 0,0 0 0,0-1 0,0 1 0,0 0 0,0 0 0,1-1 0,-1 1 0,1-1 0,-1 1-1,2 0 1,0-1 14,-1 1-1,1-1 0,0 0 0,0-1 0,0 1 1,0 0-1,0-1 0,0 1 0,0-1 0,1 0 1,-1 0-1,0-1 0,1 1 0,-1-1 0,2 1-13,4-1 49,0 0-1,0-1 0,0 0 1,1 0-1,-2-1 0,10-3-48,26-3-76,-42 7-285,0 1 1,0-1-1,1 1 1,-1-1-1,0 0 0,0 0 1,0 0-1,0 0 1,0 0-1,-1 0 1,1-1-1,0 1 1,0-1-1,-1 1 1,1-1-1,-1 1 1,1-1-1,-1 0 1,1-1 360,15-15-5006,-1 8 777</inkml:trace>
  <inkml:trace contextRef="#ctx0" brushRef="#br0" timeOffset="664.413">290 56 10752,'0'-18'3509,"3"12"-784,-1 11 523,-3 6-2919,0 0 1,-1 0-1,0 0 0,-1 0 0,0 0-329,-8 32 93,-4 40-149,-17 102 322,25-128-1054,2 1 0,3 11 788,2-61-528,0 0 0,0-1 0,1 1 0,1-1 0,-1 1 0,1 0 0,1 1 528,-3-9-90,0 1 0,0-1 0,0 0 0,0 1 0,0-1 0,0 0 0,0 1 0,0-1 0,0 0 0,0 1 0,0-1 0,1 0 0,-1 0 0,0 1 0,0-1 0,0 0 0,0 0 0,1 1 0,-1-1 0,0 0 0,0 0 0,1 1 0,-1-1 0,0 0 0,0 0 0,1 0 0,-1 0 0,0 1 0,1-1 0,-1 0 0,0 0 0,1 0 0,-1 0 0,0 0-1,0 0 1,1 0 0,-1 0 0,0 0 0,1 0 0,-1 0 0,0 0 0,1 0 90,3-6-3786</inkml:trace>
  <inkml:trace contextRef="#ctx0" brushRef="#br0" timeOffset="1028.466">656 147 9728,'1'-1'56,"1"-1"672,1-1 1,-1 0 0,0-1-1,0 1 1,0 0 0,0-1-1,-1 1 1,1-1-1,-1 1 1,0-1 0,0 0-1,0-2-728,-2 6 194,0 1-1,-1-1 0,1 0 1,0 0-1,0 0 0,0 1 1,0-1-1,0 0 0,-1 1 1,1-1-1,0 1 0,0-1-193,-19 13 75,0 1 0,1 0-1,0 1 1,2 1 0,-2 3-75,16-16 9,-1 1 0,1 0 0,-1 1 0,1-1 0,0 1 0,1-1 0,-2 4-9,3-6-4,1-1 1,-1 0 0,1 0 0,-1 1 0,1-1 0,0 0 0,-1 1-1,1-1 1,0 0 0,0 1 0,0-1 0,0 1 0,0-1 0,0 0 0,1 1-1,-1-1 1,0 0 0,1 1 0,-1-1 0,1 0 0,-1 0 0,1 1 0,0-1-1,-1 0 1,1 0 0,0 0 0,0 0 0,0 0 0,0 0 0,0 0-1,0 0 1,0 0 3,7 4-9,-1-1-1,1-1 0,0 1 0,0-1 1,0-1-1,0 1 0,1-1 10,2 1 1,0 0 0,0 1 0,0 0 0,1 2-1,10 7 11,-1 1 0,0 1-1,0 1 1,-2 1 0,0 0-1,13 17-10,-28-30 111,0 1-1,0 0 1,-1 0-1,0 0 0,0 0 1,0 0-1,0 1-110,-2-4 56,-1 0 0,1 0 1,0 0-1,-1 0 0,0 0 0,1 0 0,-1 0 0,0 0 0,0 0 1,0 0-1,-1 0 0,1 0 0,0 0 0,-1 0 0,1 0 0,-1 0 0,0 0 1,1 0-1,-1 0 0,0 0 0,0 0 0,0-1 0,-1 2-56,-3 3 36,-1 0 1,0-1-1,0 1 0,0-1 0,-1 0 0,1-1 0,-1 1 0,0-1 0,0-1 0,-5 3-36,1-2-74,0 0 0,-1 0-1,1-1 1,-1-1-1,1 0 1,-1 0-1,0-1 75,6-1-211,0 0-1,0 0 1,0-1-1,0 0 0,0 0 1,0 0-1,1 0 1,-1-1-1,-1-1 212,4 2-249,1 0 0,0 0 0,0 0 0,0 0 0,0-1 0,0 1-1,0-1 1,1 1 0,-1-1 0,0 0 0,1 0 0,-1 1 0,1-1 0,0 0 0,0 0 0,-1-1 0,1 1-1,1 0 1,-1 0 0,0 0 0,0-1 0,1 1 0,0 0 0,-1-1 249,0-17-4421</inkml:trace>
  <inkml:trace contextRef="#ctx0" brushRef="#br0" timeOffset="1408.324">674 83 9984,'-12'3'3205,"17"-3"1582,30-7-2065,-30 6-2427,11-4 163,0 0 1,1 1-1,-1 1 0,16-1-458,52 4 286,-37 1-1775,3-3 1489,-35 1-1335,1-1 0,-1 0 0,0-1 1,1-1-1,2-2 1335,22-12-4581</inkml:trace>
  <inkml:trace contextRef="#ctx0" brushRef="#br0" timeOffset="4080.472">94 1066 6784,'-1'-1'232,"0"0"0,1 0 0,-1 0 0,0 0 0,1 0 0,-1 0 1,1 0-1,0 0 0,-1-1 0,1 1 0,0 0 0,0 0 0,0 0 0,0-1 0,0 1 1,0 0-1,0 0 0,0 0 0,0-1 0,0 1-232,6-26 2915,-4 22-2159,11-27 1360,-13 31-2036,1 1 0,-1-1 0,1 0 0,-1 0 0,1 1 1,0-1-1,-1 0 0,1 0 0,0 1 0,0-1 0,-1 1 0,1-1 0,0 1-80,0 0 44,-1-1 0,0 1 0,1 0 0,-1 0 0,1 0 0,-1 0 0,0 0 0,1 0 0,-1 0 0,1 0 0,-1 0 0,0 1 0,1-1 0,-1 0-1,1 0 1,-1 0 0,0 0 0,1 1 0,-1-1 0,0 0 0,1 0 0,-1 0 0,0 1 0,1-1 0,-1 0 0,0 1 0,0-1 0,1 0 0,-1 1 0,0-1-44,1 2 101,0-1 0,0 1 0,-1 0 0,1 0 0,0 0-1,-1 0 1,1 0 0,-1 0 0,0 0 0,0 0 0,0 0 0,0 0 0,0 0 0,0 0 0,0 0-101,-1 7 251,1 6-50,-1 0 0,-1 0 0,-1 0 0,0 0 0,-1-1-1,-1 4-200,-11 25 171,-9 16-171,6-16-21,-3 16 21,20-55-1,1 0-1,0 0 1,1 0 0,-1 0 0,0 0 0,1 0 0,0 0 0,0 0 0,0 0-1,1 1 1,0-1 0,0 1 1,-1-2-1,1-1 0,1 1 0,-1 0 0,0-1 0,0 1 0,1-1 0,0 0 0,-1 1 0,1-1 0,0 0 0,0 0 0,0 0 0,0 0 0,0-1 0,1 1 0,-1 0 0,1-1 0,-1 0 1,4 2 17,1 0 1,-1 0 0,0-1 0,1 0-1,0 0 1,-1 0 0,1-1 0,0 0-1,2-1-17,3 0 47,1 0 0,0-1 0,-1-1-1,7-1-46,-11 2-803,-1 0 1,1 0-1,8 1 803,-12 0-1492,0 0 0,1 1 0,-1 0 0,0 0-1,0 0 1,0 0 0,4 2 1492,5 4-3914</inkml:trace>
  <inkml:trace contextRef="#ctx0" brushRef="#br0" timeOffset="4449.808">331 1249 8320,'-3'-8'1304,"1"0"0,1 0 1,-1-1-1,1 1 0,1-1 0,0 1 1,0-4-1305,0 9 1973,-1 22-1429,-1 1-1,-3 8-543,-1 15 145,-3 45-59,4-1-242,3 0 0,4 0 0,4 0 0,7 21 156,-13-105-249,1 1 1,0-1-1,-1 0 1,1 0-1,0 0 1,1 0-1,-1 0 1,1 0-1,1 2 249,-3-4-145,1-1 0,-1 1 0,0-1 1,1 1-1,0-1 0,-1 1 0,1-1 0,-1 0 0,1 1 0,-1-1 0,1 0 0,0 1 0,-1-1 0,1 0 0,0 0 1,-1 0-1,1 1 0,0-1 0,-1 0 0,1 0 145,0 0-281,1-1 1,-1 1-1,0 0 0,1-1 1,-1 1-1,0 0 1,0-1-1,0 0 1,0 1-1,1-1 0,-1 0 1,0 1-1,0-1 1,0 0-1,0 0 281,19-17-3477</inkml:trace>
  <inkml:trace contextRef="#ctx0" brushRef="#br0" timeOffset="4953.405">831 1206 9216,'2'-35'4536,"-1"23"-3169,0 0-1,-1 0 0,0-3-1366,0 12 183,-1 0 0,1-1 0,-1 1-1,0 0 1,0 0 0,0 0 0,0 0-1,0 0 1,0 1 0,-1-1 0,0 0 0,1 0-1,-1 1 1,-1-1-183,2 1 65,-1 1-1,1 1 0,0-1 1,-1 0-1,1 0 1,-1 0-1,1 1 1,-1-1-1,0 1 1,1-1-1,-1 1 1,1 0-1,-1 0 1,0-1-1,1 1 1,-1 0-1,0 1 0,1-1 1,-1 0-1,0 0 1,1 1-1,-1-1 1,1 1-1,-1-1 1,1 1-1,-1 0 1,1-1-1,-1 1 1,0 0-65,-5 4 120,-1-1-1,1 1 1,0 0 0,0 0 0,0 2-120,-1 0 74,-23 20 295,-12 16-369,35-35 27,1 1 1,0 1-1,0-1 1,1 1-1,0 0 0,0 0 1,-2 7-28,7-14 9,0-1 0,1 0 0,-1 0-1,0 1 1,1-1 0,-1 0 0,1 1 0,-1-1 0,1 1 0,0-1-1,0 1 1,1-1 0,-1 0 0,0 1 0,1-1 0,-1 1 0,1-1-1,0 0 1,0 0 0,0 1 0,0-1 0,0 0 0,0 0 0,1 0 0,-1 0-1,1 0 1,-1 0 0,1-1 0,0 1 0,0 0 0,0 0-9,2 0 37,0 0 1,0 0-1,0 0 1,1 0-1,-1 0 1,1-1-1,-1 0 1,1 0-1,0 0 1,-1-1-1,1 1 1,0-1-1,-1 0 1,1-1-1,0 1 1,-1-1-38,1 0 46,0 0 0,0 0 0,-1 0 1,1-1-1,-1 0 0,1 0 0,-1 0 1,0 0-1,0-1 0,0 0 0,2-1-46,5-6 130,-1 0 0,0 0 0,1-2-130,-3 2 394,1 0 0,0 1 0,10-7-394,-18 15 23,-1 1 1,1-1-1,-1 1 1,1-1-1,0 1 1,-1 0 0,1 0-1,0-1 1,-1 1-1,1 0 1,0 0-1,-1-1 1,1 1-1,0 0 1,-1 0 0,1 0-1,0 0-23,-1 0 8,0 0 0,1 1 0,-1-1 0,0 0 0,1 0-1,-1 0 1,0 0 0,0 1 0,1-1 0,-1 0 0,0 0 0,0 1 0,1-1 0,-1 0-1,0 0 1,0 1 0,0-1 0,1 0 0,-1 1 0,0-1 0,0 0 0,0 1-1,0-1-7,1 3 12,0 1-1,-1-1 0,0 0 0,0 1 0,0-1 0,0 1-11,0 2 24,-4 150 273,0-60-173,7 70-124,-2-98-499,-1-42-4575,0-26 1650,4-6-2085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2:46.0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60 229 8192,'5'-35'7733,"-5"34"-7550,0 1-1,0-1 1,0 0 0,0 0 0,0 0 0,0 0-1,0 0 1,1 0 0,-1 1 0,0-1-1,0 0 1,1 0 0,-1 0 0,1 0 0,-1 1-1,1-1 1,-1 0 0,1 1 0,-1-1-1,1 0 1,0 1 0,0-1-183,0 0 768,-2 6-150,0 0 1,1 1-1,-1-1 1,1 0-1,0 1-618,1-1 131,-1 1 1,-1-1-1,1 1 1,-1-1-1,0 3-131,-5 7 135,1 0 1,-2-1-1,0 0 0,-7 11-135,-12 26 89,25-50-87,1 0 0,-1 0 0,1 0 0,0 0 0,-1 0 0,1 0 1,0 0-1,0 0 0,0 1 0,0-1 0,0 0 0,0 0 1,0 0-3,0 0-1,0-1 1,0 1-1,0-1 1,0 0-1,1 1 1,-1-1-1,0 1 1,0-1-1,1 0 1,-1 1-1,0-1 1,1 0-1,-1 1 1,0-1-1,1 0 1,-1 1-1,0-1 1,1 0-1,-1 0 1,1 1-1,-1-1 1,0 0 0,3 1-2,1-1 0,-1 1 1,0-1-1,0 0 0,0 0 0,0 0 1,0 0-1,1 0 2,7-1 39,12 3-43,1 0 0,-1 1 0,0 2 0,0 0 0,-1 2-1,1 0 1,-1 2 0,-1 0 0,3 3 4,-2-1 31,0 1 0,-1 2 0,9 6-31,-23-15 30,-1 1 0,1-1-1,-1 1 1,0 0 0,-1 1 0,1 0 0,-1 0 0,0 0 0,-1 0-1,0 1 1,3 6-30,-6-11 56,0 0-1,0 0 0,0 1 0,-1-1 1,1 1-1,-1-1 0,0 0 1,0 1-1,0-1 0,0 1 0,0-1 1,-1 1-1,0-1 0,1 0 0,-1 1 1,0-1-1,-1 0-55,0 1 73,0 1 0,-1-2 0,0 1 0,1 0 0,-1 0 0,-1-1 0,1 0 0,0 1 0,-1-1 0,0-1 1,-2 2-74,-7 4 101,-1 0 0,0-2 1,-1 1-1,0-2 1,0 0-1,-13 2-101,13-4 4,0 0 0,0-1-1,0-1 1,0 0 0,0-1-1,-15-2-3,19 0-204,0 0-1,0 0 1,1-1-1,-1 0 1,1 0-1,0-1 1,0-1-1,0 0 1,-6-5 204,13 9-289,1-1 0,-1 0 0,1 0 1,0 0-1,0 0 0,0 0 0,0 0 1,0 0-1,1-1 0,-1 1 0,1-1 1,-1 1-1,1-1 289,0 1-269,1 1 1,0-1-1,-1 1 0,1-1 0,0 1 1,0-1-1,0 1 0,0-1 1,0 0-1,0 1 0,0-1 1,1 1-1,-1-1 0,0 1 1,1-1-1,0 1 0,-1 0 0,1-1 1,0 1-1,-1 0 0,1-1 1,0 1-1,0 0 0,1-1 269,14-13-4874</inkml:trace>
  <inkml:trace contextRef="#ctx0" brushRef="#br0" timeOffset="350.989">60 178 11136,'4'-4'7906,"12"-11"-5061,24-16-1015,-35 27-1759,1 0 0,0 0 0,0 1 0,1 0 1,-1 1-1,1-1 0,-1 1 0,1 0 1,0 1-1,0 0 0,0 0 0,0 0 0,0 1 1,0 0-1,0 0 0,0 1 0,1 0-71,18 1-354,0-1 0,1-1 0,-1-1 0,0-2 0,3-1 354,12-3-5947,24-8 5947,-20 3-5146</inkml:trace>
  <inkml:trace contextRef="#ctx0" brushRef="#br0" timeOffset="981.804">675 28 10368,'0'0'224,"-1"0"-1,1 0 1,-1 0 0,1 0 0,-1 0 0,1 0 0,-1 0 0,1 0-1,0 0 1,-1 0 0,1 1 0,-1-1 0,1 0 0,-1 0-1,1 0 1,-1 1 0,1-1 0,-1 0 0,1 1 0,0-1 0,-1 0-1,1 1 1,0-1 0,-1 0 0,1 1 0,0-1 0,0 1 0,-1-1-1,1 0 1,0 1 0,0-1 0,0 1 0,-1-1 0,1 1 0,0-1-1,0 1 1,0-1 0,0 1-224,0 0 1392,0-1-197,0 0-198,10-9 134,-1 4-989,0 1-1,0 0 1,1 0 0,-1 1 0,1 0 0,-1 1 0,1 0 0,0 1 0,0 0 0,0 0 0,0 1 0,0 0 0,7 1-142,-10 0 108,0 0 0,0 0 0,0 1 0,0 0 0,0 0 0,-1 0 0,1 1 0,0 0 0,-1 0 0,0 1 1,0 0-1,0 0 0,0 0 0,-1 1 0,0 0 0,0 0 0,0 0 0,0 1 0,1 1-108,-5-4 71,1 0 1,0 1-1,-1-1 0,0 0 0,0 1 0,0-1 0,0 1 1,0-1-1,-1 1 0,1-1 0,-1 1 0,0-1 1,0 1-1,0-1 0,-1 1 0,1-1 0,-1 1 0,0-1 1,0 1-1,0-1 0,0 0 0,-1 0 0,0 1 1,1-1-1,-2 1-71,-5 9 133,-1 0-1,-1-1 1,0 0 0,-1 0 0,-1 0-133,5-5 31,5-6-30,-6 7-30,0 1 0,0 0 0,1 0 0,0 0-1,0 0 1,1 1 0,-4 9 29,10-17-8,-1-1 1,1 1-1,-1-1 1,1 1-1,0 0 0,0-1 1,0 1-1,0-1 0,0 1 1,0 0-1,0-1 1,0 1-1,0-1 0,1 1 1,-1-1-1,1 1 0,-1-1 1,1 1-1,0-1 1,0 1-1,-1-1 0,1 0 1,0 1-1,0-1 0,0 0 1,0 0-1,1 0 1,-1 0-1,0 0 0,0 0 1,1 0-1,-1 0 0,1 0 8,7 4-13,0-1 0,0 0 0,0 0 0,0-1 0,3 0 13,-4 0 8,29 8 35,0 0-16,0 1-1,-1 2 1,0 1-1,4 5-26,-36-17 48,0-1-1,0 1 0,0 0 1,0 0-1,0 0 1,0 0-1,-1 1 1,0 0-1,0 0 0,0 0 1,0 0-1,0 2-47,-2-4 22,0 0 1,0 0-1,0 0 0,-1 1 0,0-1 0,1 0 0,-1 1 1,0-1-1,0 0 0,0 1 0,0-1 0,0 0 1,-1 1-1,1-1 0,-1 0 0,0 1 0,1-1 0,-1 0 1,0 0-1,0 0 0,0 0 0,-1 0 0,1 0 1,0 0-1,-1 0 0,1 0 0,-1-1-22,-6 8 31,-1 0-1,0-1 1,-1 0 0,0-1-1,-9 6-30,-56 29 131,62-36-122,-34 16-83,-2-2 0,-19 4 74,5-1-742,46-15-369,-1 1-1446,16-9-3458,7-5-5400,4-3 5703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2:51.0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121 274 9216,'0'-2'642,"-1"-1"0,1 1 0,0 0 0,-1 0 0,1-1 1,0 1-1,1 0 0,-1 0 0,0-1 0,1 1 0,-1 0 1,1 0-1,-1 0 0,1-1 0,0 1 0,1-1-642,7-14 1848,-9 17-1823,0 0 0,0 0 1,0 0-1,0 0 0,0 0 0,0 0 1,0 0-1,0 0 0,0 0 0,0-1 0,0 1 1,0 0-1,0 0 0,0 0 0,0 0 1,0 0-1,0 0 0,0 0 0,0 0 0,0 0 1,0-1-1,0 1 0,0 0 0,0 0 1,0 0-1,0 0 0,0 0 0,0 0 0,0 0 1,1 0-1,-1 0 0,0 0 0,0 0 0,0 0 1,0 0-1,0 0 0,0 0 0,0 0 1,0 0-1,0 0 0,0 0 0,1 0 0,-1-1 1,0 1-1,0 0 0,0 0 0,0 1 1,0-1-1,0 0 0,0 0 0,0 0 0,0 0 1,0 0-1,1 0 0,-1 0 0,0 0 1,0 0-1,0 0 0,0 0 0,0 0 0,0 0 1,0 0-1,0 0 0,0 0 0,0 0 1,0 0-26,0 10 676,-5 16-158,-3-4-412,-2 0 0,0 0 1,-2-1-1,0 0 1,-7 6-107,0 3 48,2 0 1,-3 7-49,19-36-5,0 1 0,1-1 0,-1 1 0,1-1 0,-1 1-1,1-1 1,-1 1 0,1-1 0,0 1 0,0 0 0,0-1 0,0 1 0,0-1 0,0 1 0,0-1 0,1 1 5,-1-1-2,0 0 0,1 0 1,0 0-1,-1-1 1,1 1-1,-1 0 1,1-1-1,0 1 0,0 0 1,-1-1-1,1 1 1,0-1-1,0 1 0,0-1 1,0 1-1,-1-1 1,1 0-1,0 1 0,0-1 1,0 0-1,0 0 1,0 0-1,0 1 0,0-1 1,0 0-1,0-1 2,20 4-4,1 1-1,-1 1 0,0 1 0,-1 0 1,0 2-1,0 0 0,11 7 5,-3 1-5,0 1 0,-1 1 0,-1 1 0,17 16 5,-37-30 16,-1 0 1,1 1-1,-1-1 1,0 1-1,-1 0 1,1 1-1,0 2-16,-4-7 33,0 0 1,0-1-1,0 1 0,-1 0 0,1 0 0,-1 0 1,1 0-1,-1-1 0,0 1 0,0 0 1,1 0-1,-1 0 0,-1 0 0,1 0 1,0 0-1,0 0 0,-1 0 0,1-1 0,-1 1 1,0 0-1,1 0 0,-1-1 0,0 1 1,0 0-1,0-1 0,0 1 0,0-1 1,-1 1-1,1-1 0,0 1 0,-1-1 1,1 0-34,-7 5 100,0 0 0,0-1 1,0 0-1,-1-1 1,1 1-1,-9 2-100,-6 0 45,0 0 1,-6 1-46,11-4-23,0-1 1,0-1 0,0-1-1,-5 0 23,16-1-281,0 0 0,-1-1-1,1 1 1,0-2 0,0 1-1,0-1 1,0 0 0,0 0 0,0-1-1,1 0 1,-7-4 281,12 6-253,-1 0 0,1 0 1,0 0-1,0 0 0,-1 0 0,1 0 0,0 0 1,0-1-1,0 1 0,0 0 0,1-1 0,-1 1 1,0-1-1,1 1 0,-1-1 0,0 1 0,1-1 1,0 1-1,-1-1 0,1 0 0,0 1 1,0-1-1,0 1 0,0-1 0,0 0 253,7-21-5242</inkml:trace>
  <inkml:trace contextRef="#ctx0" brushRef="#br0" timeOffset="348.498">144 83 12544,'-5'-7'4639,"5"2"-3583,5 5-96,-2 0-320,6 0-288,4 5 96,10-5-160,13 0-96,13 0-96,4 0-96,1 4 96,0 4-64,-6 4 64,-8 3-1632,-4 1-608,-4-1-3327</inkml:trace>
  <inkml:trace contextRef="#ctx0" brushRef="#br0" timeOffset="704.99">794 28 10240,'-6'0'3778,"0"1"341,0 11-3073,-5 17-572,2 0 0,0 0-1,2 1 1,2 0-1,-2 19-473,7-42 10,0 1 0,0-1-1,0 0 1,1 1-1,0-1 1,0 0-1,1 0 1,2 5-10,-3-9 0,0 0 0,0 0 1,0-1-1,1 1 0,0 0 0,-1-1 0,1 1 0,0-1 0,0 0 1,1 0-1,-1 0 0,0 0 0,1 0 0,-1 0 0,1 0 1,0-1-1,-1 1 0,1-1 0,0 0 0,0 0 0,2 1 0,16 3-2445,0-1 0,21 2 2445,-24-6-2693</inkml:trace>
  <inkml:trace contextRef="#ctx0" brushRef="#br0" timeOffset="1066.628">1044 1 11648,'-4'0'4384,"4"3"-3393,0 9 257,0-3-32,-5 13-224,1 19 64,-5 17-384,-5 7-160,1 2-288,-1-4-160,5 0 32,0 5-64,5 7 64,4-3-576,4-4-128,5-10-1696,0-5-704,5-22-2431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2:49.7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1249 79 6400,'12'-26'3770,"-11"25"-2900,-1 1 68,-1 1 262,-8 8-785,1 0 0,0 1 0,0-1 0,1 2-1,-4 7-414,9-15 65,-32 57 1156,-4 16-1221,6-12 1040,-7 5-1040,-75 108 563,-41 69-443,153-243-168,-18 36-484,19-35 308,-1-1 0,1 1 0,0 0 0,1-1-1,-1 1 1,1 0 0,-1 0 0,1-1 0,0 1 0,1 1 224,-1-4-146,0 0 1,0 0-1,0 0 1,0 0-1,1 0 1,-1 0 0,0 0-1,1 0 1,-1-1-1,1 1 1,-1 0 0,1 0-1,-1 0 1,1-1-1,0 1 146,15 6-3850</inkml:trace>
  <inkml:trace contextRef="#ctx0" brushRef="#br0" timeOffset="2983.501">410 59 7552,'5'-8'942,"1"0"0,0 1 0,0 0 1,1 0-1,-1 0 0,7-4-942,-3 7 1376,-10 4-1317,0 0-1,0 0 1,0 0-1,0 1 1,1-1-1,-1 0 0,0 0 1,0 0-1,0 0 1,0 0-1,0 0 0,1 0 1,-1 0-1,0 0 1,0 1-1,0-1 0,0 0 1,0 0-1,0 0 1,0 0-1,0 0 0,1 1 1,-1-1-1,0 0 1,0 0-1,0 0 1,0 0-1,0 1 0,0-1 1,0 0-1,0 0 1,0 0-59,0 3 293,0-1 1,-1 0-1,1 1 1,-1-1 0,1 0-1,-1 0 1,0 1-1,0 0-293,-31 75 896,-4-2 0,-2-1 0,-4-2 0,-23 27-896,-3 1 341,-5 18-341,50-77-590,2 1-1,1 1 1,3 0-1,-4 19 591,12-23-2576,7-9-2410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2:56.9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167 182 10880,'0'-30'6469,"0"29"-5088,0 1-208,-5 5 678,4-2-1718,-1 0 0,1 0 0,-1 0 0,1 0 0,0 0 0,0 0 0,0 1-1,0 0-132,-5 18 270,-6 5 89,-1 2 38,2 1-1,-2 6-396,7-16 34,3-14-47,1 0 0,0-1 1,1 1-1,0 0 0,0 0 1,-1 6 12,2-11 0,0 0 1,1-1-1,-1 1 1,0 0 0,0 0-1,0-1 1,1 1 0,-1 0-1,0-1 1,1 1-1,-1 0 1,0-1 0,1 1-1,-1 0 1,1-1 0,-1 1-1,1-1 1,-1 1-1,1-1 1,0 1 0,-1-1-1,1 1 1,0-1 0,-1 0-1,1 1 1,0-1-1,-1 0 1,1 0 0,0 1-1,0-1 1,-1 0 0,1 0-1,0 0 1,0 0-1,0 0 1,-1 0 0,1 0-1,0 0 1,0 0-1,6-1-10,1 1-1,-1-1 1,1-1-1,1 0 11,3 0 12,6-1 1,-1 1 0,1 1 0,0 0-1,0 2 1,2 0-13,-8 1 8,-1 0 0,1 0 0,-1 1 0,1 1 0,-1 0 0,0 1 0,0 0 0,1 1-8,-4-1 3,13 6 80,-2 1 0,9 6-83,-24-14 29,1 0 0,0 0-1,-1 0 1,0 0-1,0 0 1,0 1-1,-1 0 1,1 0 0,-1 0-1,0 0 1,-1 0-1,1 1-28,-2-4 47,-1 1-1,1-1 0,-1 0 1,0 0-1,1 1 1,-1-1-1,0 0 0,-1 1 1,1-1-1,0 0 0,-1 0 1,1 0-1,-1 1 1,0-1-1,1 0 0,-1 0 1,0 0-1,0 0 0,-1 0 1,1 0-1,0 0 1,-1-1-1,1 1 0,-1 0 1,1-1-1,-1 1 0,0-1 1,0 1-1,0-1 1,0 0-47,-8 6 82,-1-1 1,1 0-1,-1-1 1,0 0-1,-1-1-82,9-3 4,-12 5-60,-27 10 302,-18 4-246,46-16-361,1-1 1,-1-1-1,0 0 1,-1-1-1,1 0 1,-7-1 360,19 0-295,0 0 0,-1-1 0,1 1 1,0 0-1,0-1 0,-1 1 0,1-1 0,0 0 0,0 0 1,0 0-1,0 0 0,0 0 0,0 0 0,-1-2 295,2 2-274,1 0 0,-1 0 0,0 0-1,0 0 1,1 0 0,-1 0 0,1 0-1,-1-1 1,1 1 0,-1 0-1,1 0 1,0-1 0,-1 1 0,1 0-1,0-1 1,0 1 0,0 0 0,0-1-1,0 1 1,0 0 0,1 0 0,-1-1-1,0 1 1,1 0 0,-1-1 0,1 1 274,10-24-4416</inkml:trace>
  <inkml:trace contextRef="#ctx0" brushRef="#br0" timeOffset="340.053">101 175 9728,'-5'-8'3680,"14"-4"-2848,5 5 736,-5-2 127,9-3-607,3 0-160,10 4-544,5 1-256,5-1-64,2 4-64,2 4 64,0 4-800,0-1-384,-6 5-1471,6 1-673,0-2-1024</inkml:trace>
  <inkml:trace contextRef="#ctx0" brushRef="#br0" timeOffset="690.748">809 92 9472,'0'-43'10677,"0"43"-10631,0-1 1,0 1-1,0 0 1,0 0 0,0 0-1,-1 0 1,1 0-1,0 0 1,0 0-1,0 0 1,0 0 0,0 0-1,0-1 1,-1 1-1,1 0 1,0 0 0,0 0-1,0 0 1,0 0-1,0 0 1,0 0-1,-1 0 1,1 0 0,0 0-1,0 0 1,0 0-1,0 0 1,0 0-1,-1 0 1,1 0 0,0 0-1,0 1 1,0-1-1,0 0 1,0 0-1,0 0 1,0 0 0,-1 0-1,1 0 1,0 0-1,0 0 1,0 0 0,0 0-1,0 1 1,0-1-47,-6 5 122,0 1 0,1 0-1,-1 1 1,1-1 0,1 1 0,-2 3-122,1-3 42,-3 5 15,-16 26-106,23-36 40,0 1-1,-1 0 0,1 0 1,0 0-1,1 0 0,-1-1 1,1 1-1,-1 0 0,1 0 1,0 0-1,0 0 0,0 0 1,0 1 9,1-3-5,-1 0 0,0 0 0,1 0 1,-1 1-1,1-1 0,-1 0 1,1 0-1,0 0 0,0 0 0,-1 0 1,1 0-1,0 0 0,0-1 0,0 1 1,0 0-1,0 0 0,0-1 0,0 1 1,0 0-1,0-1 0,0 1 1,0-1-1,1 1 0,-1-1 0,1 0 5,5 2-3,1 0-1,0-1 0,0-1 0,0 1 4,15 1-69,-6 2 78,1 1 1,-1 0-1,0 1 1,0 1-1,-1 1 1,0 0-1,3 3-9,-11-6 12,0 1-1,0 0 0,-1 0 0,0 0 1,0 1-1,0 0 0,-1 1 0,0-1 1,-1 1-1,0 0 0,0 0 0,0 1 1,-1 0-1,1 2-11,-4-8 57,-1 0-1,1 0 1,0 0 0,-1 0-1,1 0 1,-1 0 0,0 0 0,0 0-1,0 0 1,-1 0 0,1 0-1,0-1 1,-1 1 0,0 0-1,0 0 1,0 0 0,0 0 0,0-1-1,-1 1 1,1 0 0,-1-1-1,0 1 1,0-1 0,1 0-1,-2 0 1,1 0 0,0 0 0,-1 1-57,-8 5 122,-1 0 0,1 0 0,-1-1 1,-1-1-1,-7 3-122,7-2-76,-64 26-771,25-16-4141,40-17 1719,7-7-1568</inkml:trace>
  <inkml:trace contextRef="#ctx0" brushRef="#br0" timeOffset="1028.18">766 28 10240,'-9'-8'3872,"9"4"-3040,0 1 640,0 3 127,0 0-671,4-5-192,5 1-320,5 1-32,7 3-224,10 0-96,10 0-32,8 0-32,-5 0 0,1 0 0,-5 3 0,-4-3-1504,-10 4-640,1-4-3135</inkml:trace>
  <inkml:trace contextRef="#ctx0" brushRef="#br0" timeOffset="1467.184">105 1034 10112,'0'-9'3823,"-2"14"-714,-5 16-367,-12 10-294,-10 11-2448,-7 10 261,34-50-265,1 0 0,0 0 0,0 0 0,0 0 0,0 0 0,0 1 0,0-1 0,0 0 0,1 0 0,-1 1 0,1-1 0,0 0 0,0 0 0,0 1 0,0-1 0,0 0 0,0 1 0,0-1 0,1 0 0,-1 0 0,1 1 0,0-1 0,0 0 4,0 0-1,0 0 0,0 0 0,1-1 0,-1 1 0,1-1 0,0 1 0,-1-1 0,1 0 0,0 1 0,0-1 0,0 0-1,0 0 1,0 0 0,0-1 0,0 1 0,0 0 0,0-1 0,0 1 0,0-1 0,1 0 0,-1 0 0,0 0 0,0 0 0,1 0 1,16 1 6,0 0-1,0 1 1,-1 1-1,1 1 1,6 3-6,10 4 2,0 2 0,8 5-2,-28-12 49,18 8 271,-31-14-252,-1 1-1,0 0 1,1-1-1,-1 1 1,0 0-1,0 0 1,1 0-1,-1 0 1,0 0-1,0 0 1,0 1-1,0-1 1,0 0-1,-1 0 1,1 1-1,0-1 0,-1 1 1,1-1-68,-1 0 57,0 0 0,0 0-1,0 0 1,0 0 0,0 0 0,0-1 0,-1 1-1,1 0 1,0 0 0,-1 0 0,1-1 0,0 1-1,-1 0 1,1 0 0,-1-1 0,1 1 0,-1 0-1,0-1 1,1 1 0,-1 0 0,0-1 0,0 1-57,-19 13 459,14-10-317,-3 2-213,-12 8 281,0-2-1,0 0 0,-13 4-209,29-13-266,-1-1 0,1 0 1,-1 0-1,0-1 0,1 1 0,-1-1 0,0-1 0,0 1 0,0-1 0,0 0 0,0 0 1,0-1-1,0 0 0,0 0 0,0 0 0,1-1 0,-1 1 266,4 0-323,1 1 0,0-1 0,-1 0 0,1 1 0,0-1 0,-1 0-1,1 0 1,0 0 0,0 0 0,0 0 0,-1 0 0,1 0 0,0 0 0,1 0 0,-1 0 0,0-1 0,0 1 0,0 0 0,0-2 323,0-12-4896</inkml:trace>
  <inkml:trace contextRef="#ctx0" brushRef="#br0" timeOffset="1828.063">56 986 11136,'4'0'4128,"5"0"-3200,9-3 415,-9-4 65,9-2-512,5-6-32,2-2-320,11 2-64,5-1-288,-1 8-128,-1 4-32,2 8-320,-5 4-64,0 4-1728,0 4-672,-2-5-2559</inkml:trace>
  <inkml:trace contextRef="#ctx0" brushRef="#br0" timeOffset="2185.116">868 916 10368,'-5'-5'785,"1"1"0,0-1 0,0-1 0,0 1 0,1 0 0,0-1 1,0 0-1,-1-2-785,-8-17 2673,11 23-2557,1 1 1,-1 0-1,0-1 0,0 1 1,0 0-1,0 0 0,0 0 1,0 0-1,0-1 0,0 1 0,0 0 1,0 1-1,-1-1 0,1 0 1,0 0-1,-1 0 0,1 1 1,0-1-1,-1 1 0,1-1 0,-1 1 1,1 0-1,-1-1 0,1 1 1,-1 0-1,0 0-116,0 1 47,0-1 0,0 1 0,0-1 0,0 1 0,1 0 0,-1 0 0,0 0 0,1 0 0,-1 0 0,1 0 0,-1 1 0,1-1 0,-1 0 0,1 1 0,0-1 0,0 1 0,0-1 0,-1 1 0,2 0 0,-1 0 0,0 0-47,-9 17 48,2 1 0,0 0 0,2 0 0,0 0 0,1 1 0,1 0 0,1 0 0,1 0 0,0 0 0,2 11-48,1-26 8,0 0 1,0 0 0,0 0 0,1 0-1,-1 0 1,2 0 0,-1 0 0,1-1-1,2 5-8,-4-8 13,-1-1 0,1 0-1,0-1 1,0 1-1,0 0 1,-1 0-1,1 0 1,0 0 0,0-1-1,0 1 1,0 0-1,0-1 1,0 1-1,0-1 1,1 1 0,-1-1-1,0 1 1,0-1-1,0 0 1,1 0-1,-1 1-12,1-2 31,-1 1-1,1 0 1,0-1 0,0 0-1,-1 1 1,1-1-1,-1 0 1,1 0-1,-1 1 1,1-1-1,-1-1 1,1 1-1,-1 0 1,0 0-1,1 0 1,-1-1-1,0 1 1,0-1-1,0 0-30,8-11 305,0-1-1,-1 1 0,5-13-304,-7 12 259,1 1-1,1 0 0,0 0 1,3-3-259,-11 16 11,1-1 0,-1 1 0,0-1 0,0 1 0,1 0 0,-1-1 0,0 1 0,1 0 0,-1-1 0,0 1 0,1 0 0,-1 0 0,1-1 0,-1 1 0,0 0 0,1 0 0,-1 0 0,1-1 0,-1 1 0,0 0 0,1 0 0,-1 0 0,1 0 0,-1 0 0,1 0 0,-1 0 0,1 0 0,-1 0 1,1 0-1,-1 0 0,0 0 0,1 0 0,-1 0 0,1 1 0,-1-1-11,1 1 17,0 0 1,0 0-1,0 0 1,0 0-1,0 0 1,-1 0-1,1 0 1,0 0-1,-1 0 1,1 1-1,-1-1 1,1 1-18,2 7 36,-1 0 0,0 0 0,0 4-36,7 40 82,14 41-82,-8-33 40,-1 3-40,-10-30-341,-3-20-2355,1-1 0,4 13 2696,-6-26-167,0 1 0,0-1-1,0 0 1,0 0 0,0 0-1,0 1 1,0-1 0,0 0-1,1 0 1,-1 1 0,0-1-1,0 0 1,0 0 0,0 0-1,0 0 1,1 1 0,-1-1-1,0 0 1,0 0 0,0 0 0,1 0-1,-1 0 1,0 1 0,0-1-1,0 0 1,1 0 0,-1 0-1,0 0 1,0 0 0,1 0-1,-1 0 1,0 0 0,0 0-1,1 0 1,-1 0 0,0 0-1,0 0 1,1 0 0,-1 0-1,0 0 168,3 0-1450,6 0-3414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3:00.5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584 56 7168,'18'-32'2720,"-9"23"-2112,0-1 736,-4 5 256</inkml:trace>
  <inkml:trace contextRef="#ctx0" brushRef="#br0" timeOffset="353.454">616 8 16192,'-20'22'3292,"-15"13"-3292,16-16 620,1 0 1,-13 18-621,-18 33 1042,4 3 0,2 1-1042,-76 160 1484,44-65-1285,-10 52-199,57-146-935,26-69 674,0 0-692,0 1 0,-1 0 0,0-1 0,0 0 0,-1 0 0,-3 5 953,6-10-150,1-1 0,0 0 0,0 0 0,0 1 0,-1-1 0,1 0 0,0 1 0,0-1 0,-1 0 0,1 0 0,0 0 0,-1 1 0,1-1 0,0 0 0,-1 0-1,1 0 1,0 0 0,-1 0 0,1 1 0,0-1 0,-1 0 0,1 0 0,0 0 0,-1 0 0,1 0 0,-1 0 0,1 0 0,0 0 0,-1 0 0,1 0 150,-12-10-4789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3:11.5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152 108 6912,'0'-12'1339,"0"1"1,1-1 0,0 0 0,1 1-1,2-6-1339,-4 16 168,1 0-1,-1 0 0,0 0 1,0 0-1,0 0 1,0 0-1,0 0 0,0 0 1,-1-1-1,1 1 1,0 0-1,0 0 0,-1 0 1,1 0-1,0 1 0,-1-1 1,1 0-1,-1 0 1,0 0-1,1 0 0,-1 0 1,0 1-1,1-1 1,-1 0-1,0 0 0,0 1 1,0-1-1,1 1 0,-1-1 1,0 0-1,0 1 1,0 0-1,0-1 0,0 1 1,0 0-1,0-1 1,0 1-1,0 0 0,-1 0-167,0-1 207,0 1 0,-1-1-1,1 1 1,-1 0 0,1 0-1,-1 0 1,1 0-1,-1 0 1,1 0 0,-1 1-1,1-1 1,-1 1 0,1 0-1,0-1 1,-1 1 0,-1 2-207,1-1 79,1 0 1,0 0 0,-1 0-1,1 1 1,0-1 0,0 1-1,1 0 1,-1 0-1,1-1 1,-1 1 0,1 0-80,-12 37 187,8-23-98,-10 32-42,3 1-1,2 1 1,3 0 0,1 0 0,3 3-47,2-37-18,2-1 0,-1 1 0,2-1 0,0 1-1,3 6 19,-3-15-5,0 0-1,1 0 0,0 0 0,1 0 0,-1-1 1,1 0-1,1 0 0,-1 0 0,1 0 0,1-1 1,4 6 5,0-3 9,1-1 1,0 0 0,1 0-1,-1-1 1,1 0 0,1-1 0,-1-1-1,1 0 1,0 0 0,0-1 0,1-1-1,-1-1 1,1 1 0,-1-2-1,1 0 1,0-1 0,11-1-10,-20 1 17,1-1 0,0 0-1,-1-1 1,0 1 0,1-1 0,-1 0 0,0-1 0,0 1-1,0-1 1,0 0 0,0 0 0,0 0 0,-1-1 0,1-1-17,-3 4 10,-1-1 1,1 0 0,-1 1-1,0-1 1,0 0-1,1 0 1,-1 0 0,-1 0-1,1 0 1,0 0 0,0 0-1,-1 0 1,1-1-1,-1 1 1,0 0 0,1 0-11,-2-1 4,1 1 0,0-1 1,-1 1-1,1-1 0,-1 1 1,0-1-1,0 1 0,0 0 0,0-1 1,0 1-1,0 0 0,-1 0 1,1 0-1,-1 0 0,1 0 1,-3-2-5,-2-2 9,-1 0 0,0 1 0,0 0 0,0 0 0,-1 0 0,1 1 0,-1 0 0,0 1 0,-8-3-9,4 2-88,-1 1-1,1 0 1,-1 0 0,0 2 0,1-1 0,-7 2 88,13 0-243,0 0 0,0 0 0,0 1 1,1 0-1,-1 0 0,-3 2 243,7-2-296,0-1 0,0 1 1,1 0-1,-1 0 0,0 0 0,0 0 0,0 0 1,1 0-1,-1 1 0,1-1 0,-1 0 0,1 1 0,-1 0 1,1-1-1,0 1 0,0 0 0,0-1 0,0 1 0,-1 1 296,2-2-158,0-1 0,0 1-1,0-1 1,0 1-1,-1-1 1,1 1 0,0 0-1,0-1 1,0 1 0,0-1-1,0 1 1,1 0-1,-1-1 1,0 1 0,0-1-1,0 1 1,0-1-1,1 1 1,-1-1 0,0 1 158,11 11-4480</inkml:trace>
  <inkml:trace contextRef="#ctx0" brushRef="#br0" timeOffset="583.79">491 57 10368,'0'0'134,"0"0"0,-1 0 0,1-1 1,0 1-1,0 0 0,0 0 0,-1 0 0,1 0 1,0 0-1,0-1 0,0 1 0,0 0 0,0 0 1,-1 0-1,1 0 0,0-1 0,0 1 0,0 0 1,0 0-1,0 0 0,0-1 0,0 1 0,0 0 1,0 0-1,0-1 0,0 1 0,0 0 1,0 0-1,0 0 0,0-1 0,0 1 0,0 0 1,0 0-1,0-1 0,0 1 0,0 0 0,0 0 1,0 0-1,0-1 0,0 1 0,1 0 0,-1 0 1,0 0-1,0 0 0,0-1 0,0 1 0,1 0 1,-1 0-1,0 0 0,0 0 0,0 0 1,0-1-1,1 1-134,0 0 314,-1 0-1,1 0 1,0 0 0,0 0 0,-1 0 0,1 0 0,0 0 0,0 0-1,0 0 1,-1 0 0,1 0 0,0 0 0,0 0 0,-1 1-1,1-1 1,0 0 0,0 1 0,-1-1-314,13 8 814,-11-6-728,1 0 0,0 0 0,0-1 0,0 1 0,1-1 1,-1 0-1,0 1 0,0-1 0,1-1 0,3 2-86,22-1 158,1-1 0,0-2 0,13-2-158,31-2 59,-58 5-21,-1 0 90,1 1 0,-1 0-1,0 2 1,12 1-128,-24-3 29,0 1 1,0 0 0,0 0-1,1 0 1,-1 0-1,0 0 1,-1 1-1,1-1 1,0 1 0,0 0-1,-1 0 1,1 0-1,-1 0 1,1 0-1,-1 0 1,0 1 0,0-1-1,0 1 1,0 0-1,0-1 1,-1 1-1,1 0 1,-1 0 0,1 1-30,0 9 47,0-1 0,0 0 1,-1 1-1,-1-1 1,0 1-1,-1-1 0,0 1 1,-1-1-1,-1 2-47,-4 17 34,-2-1-1,-2 0 1,-8 18-34,4-13-125,3 0 0,-3 12 125,13-39-702,1-1 0,0 1 0,0 0 0,0 0 702,4 11-4947,-3-19 4476,1 1 0,-1 0 0,0-1 0,1 1 0,-1-1 0,1 1 0,-1-1 0,0 1 0,1-1 1,-1 1-1,1-1 0,-1 1 0,1-1 0,-1 0 0,1 1 0,0-1 0,-1 0 0,1 1 0,-1-1 0,1 0 1,0 0-1,-1 0 0,1 1 471,8-1-5024</inkml:trace>
  <inkml:trace contextRef="#ctx0" brushRef="#br0" timeOffset="2293.474">54 969 9984,'-2'1'502,"-20"2"4678,22-3-5061,-1 0-1,1 0 1,-1 0 0,1 0-1,-1-1 1,1 1-1,-1 0 1,1 0-1,-1 0 1,1 0-1,0 0 1,-1-1-1,1 1 1,-1 0-1,1 0 1,0-1-1,-1 1 1,1 0-1,-1-1 1,1 1-1,0 0 1,0-1-1,-1 1 1,1 0-1,0-1 1,0 1-1,-1-1 1,1 1-1,0-1 1,0 1-1,0-1 1,0 1-1,-1 0 1,1-1 0,0 1-1,0-1 1,0 1-1,0-1-118,0 0 304,11 3 507,1 2-622,0 0 0,0 0 0,1-1 0,-1-1 0,1 0 0,-1-1 1,5 0-190,-3 0 94,47 3 552,20-3-646,-53-1 112,-20 0-48,1 0 0,-1 0 1,0 1-1,1 1 1,-1-1-1,0 1 0,0 1 1,0 0-1,0 0 0,4 2-64,-8-2 33,0-1 0,0 1-1,0 0 1,-1 0 0,1 0-1,-1 1 1,0-1 0,0 1-1,0 0 1,0-1-1,-1 1 1,1 1 0,-1-1-1,0 0 1,0 1 0,-1-1-1,1 1 1,-1-1 0,0 3-33,4 23 67,-2 1 1,-2-1-1,-1 27-67,0-26 6,-3 8 38,1-32-363,1 0 0,1 0 1,-1 0-1,1 1 0,1-1 1,-1 0-1,2 6 319,-2-12-276,1-1-1,-1 1 1,0-1 0,0 1-1,1-1 1,-1 1 0,0-1-1,1 1 1,-1-1 0,0 1-1,1-1 1,-1 1 0,1-1-1,-1 0 1,1 1 0,-1-1-1,1 0 1,-1 1 0,1-1-1,-1 0 1,1 0 0,0 1-1,-1-1 1,1 0 0,-1 0-1,1 0 1,0 0 276,3 0-4693</inkml:trace>
  <inkml:trace contextRef="#ctx0" brushRef="#br0" timeOffset="3071.264">665 873 9984,'-17'-3'4640,"16"3"-3659,2-3-732,0 0-1,0-1 1,0 1 0,1 0 0,-1 0-1,1 0 1,0 0 0,0 1-1,0-1 1,0 0 0,0 1 0,0-1-1,2 0-248,3-4 239,-3 2-132,0 0 0,1 0 1,0 0-1,0 1 0,0 0 0,1 0 1,-1 1-1,1-1 0,0 1 1,0 0-1,0 1 0,1-1 0,-1 1 1,0 1-1,1-1 0,0 1 0,-1 0 1,1 1-1,-1-1 0,1 1 1,0 0-1,0 1 0,-1 0 0,1 0 1,-1 0-1,3 2-107,0 0 147,-1 1 0,0 0 0,1 0-1,-1 1 1,-1 0 0,1 0 0,-1 1 0,0 0 0,4 4-147,8 10 299,-2 1 1,9 13-300,-18-23 116,-5-7-66,0 1 0,-1-1-1,0 1 1,0 0-1,0 0 1,0 0 0,-1 0-1,0 1 1,0-1 0,0 0-1,-1 0 1,0 1-1,0-1 1,0 0 0,-1 1-1,1-1 1,-1 0 0,0 0-1,-1 1-49,-3 10 65,0 0 1,-1 0-1,0-1 0,-1 0 1,-6 8-66,12-21 7,-7 12-10,0-1-1,2 1 1,0 0-1,0 1 0,1 1 4,4-12-9,0-1 0,0 1-1,1 0 1,0 0-1,-1 0 1,1-1-1,1 1 1,-1 0 0,1 0-1,0 2 10,-1-4-5,1 0-1,0 1 1,0-1-1,0 0 1,0 0-1,1 0 1,-1 0-1,0 0 1,1-1 0,-1 1-1,1 0 1,0-1-1,0 1 1,-1-1-1,1 1 1,0-1-1,0 0 1,1 0 5,5 4 47,1-2-1,0 0 1,0 0-1,0 0 1,0-1 0,1 0-1,-1-1 1,1 0 0,0-1-47,3 1-14,1-2 0,0 0 0,-1 0 0,1-1 0,-1-1 0,1 0 14,15-10-2463,-4 1-3083,-23 11 4622,0 1 0,0-1 1,1 1-1,-1-1 0,0 1 1,0 0-1,0 0 0,1 0 0,-1 0 1,0 0-1,1 1 924,15 5-4448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3:07.9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562 153 5504,'38'-43'7328,"8"-12"-7328,-44 53 2566,-4 8-1649,-8 9-187,-77 96 1191,-8 9-1389,82-104-477,-86 100 493,-55 91-548,50-38 215,34-53-548,56-89-840,14-27 1148,0 0 0,0 0 1,0 0-1,0 0 0,0 0 0,0 0 0,0 0 0,1 0 0,-1 0 1,0 0-1,0 0 0,0 0 0,0 0 0,0 0 0,0 0 1,0 0-1,0 0 0,0 0 0,0 0 0,0 0 0,0 0 0,0 0 1,0 0-1,0 0 0,0 0 0,0 0 0,0 0 0,0 0 0,0 0 1,0 0-1,0 0 0,0 0 0,0 0 0,1 0 0,-1 0 1,0 0-1,0 0 0,0 0 0,0 0 0,0 0 0,0 0 0,0 0 1,0 0-1,0 0 0,0 0 0,0 0 0,0 0 0,0 0 1,0 1-1,0-1 0,0 0 0,0 0 0,0 0 0,0 0 0,0 0 1,0 0-1,0 0 0,0 0 0,0 0 0,0 0 0,0 0 0,0 0 1,0 0-1,-1 0 25,7-4-1090,8-10-661,-12 12 1110,19-17-3337</inkml:trace>
  <inkml:trace contextRef="#ctx0" brushRef="#br0" timeOffset="2333.197">1243 10 6144,'-1'-9'3087,"-1"10"-1425,-4 16-235,-5 20-623,-2 0 0,-2-1 0,-2-1 1,0 0-1,-18 23-804,-27 30 1003,-16 13-1003,20-27 106,-44 73-106,101-144-6,-19 27-100,2 2 1,1 0 0,2 1-1,1 1 1,1 4 105,12-37-159,1 0 0,-1 0 0,1 0 1,0 0-1,-1 1 0,1-1 0,0 0 0,0 0 1,0 1-1,0-1 0,0 0 0,0 0 1,0 1-1,0-1 0,1 0 0,-1 0 0,0 0 1,1 0-1,-1 1 0,1-1 0,-1 0 0,1 0 1,-1 0-1,1 0 0,0 0 0,0 0 0,0 0 1,-1 0-1,1 0 0,0-1 0,1 1 159,14 8-3930</inkml:trace>
  <inkml:trace contextRef="#ctx0" brushRef="#br0" timeOffset="8662.366">1743 225 5888,'7'-14'817,"0"0"0,1 1-1,0 0 1,1 1 0,1-1-817,51-56 3487,-52 59-2744,-9 10-694,1-1 0,-1 1 0,0-1-1,1 1 1,-1-1 0,0 1 0,1 0 0,-1-1 0,0 1-1,1 0 1,-1-1 0,1 1 0,-1 0 0,0 0-1,1-1 1,-1 1 0,1 0 0,-1 0 0,1 0-1,-1 0 1,1 0 0,-1 0 0,1-1 0,-1 1 0,1 0-1,-1 0 1,1 0 0,-1 1 0,1-1 0,-1 0-49,1 1 101,-1 0 1,0 0 0,1 0 0,-1 1-1,0-1 1,0 0 0,0 0-1,0 1 1,0-1 0,0 0 0,0 0-1,0 0 1,-1 1 0,1-1 0,0 0-1,-1 0 1,1 0 0,-1 0-1,0 0-101,-11 32 512,-1 0 1,-2-2-1,-2 0 0,-19 29-512,-19 19 559,-20 18-559,-3 6-253,4 4 0,-49 99 253,116-194-167,-1 2-578,1 0 0,0 0 0,1 1 0,-4 12 745,10-25-265,-1 0 1,0 0-1,1 0 0,0 0 1,-1 0-1,1 0 0,0 1 0,0-1 1,0 0-1,1 0 0,-1 1 265,1-2-235,-1 0 0,1 0-1,-1-1 1,1 1 0,-1 0 0,1 0-1,0-1 1,0 1 0,-1 0 0,1-1-1,0 1 1,0-1 0,0 1 0,0-1-1,-1 0 1,1 1 0,0-1 0,0 0 235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08:12.0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170 1 10624,'-101'4'3429,"94"-4"-3056,0 1 1,0-1-1,0 1 0,0 0 1,0 1-1,-7 2-373,9-2 336,5-2-293,-1 0 1,1 0-1,0 0 0,0 0 1,-1 0-1,1 0 0,0 0 1,0 0-1,-1 0 0,1 0 1,0 0-1,0 0 1,-1 1-1,1-1 0,0 0 1,0 0-1,-1 0 0,1 0 1,0 1-1,0-1 0,0 0 1,-1 0-1,1 0 0,0 1 1,0-1-1,0 0 1,0 0-1,-1 1 0,1-1 1,0 0-1,0 0 0,0 1 1,0-1-1,0 0 0,0 0 1,0 1-1,0-1 1,0 0-1,0 1 0,0-1 1,0 0-1,0 0 0,0 1 1,0-1-44,10 9 788,-9-8-711,22 14 379,1 0 0,0-2 0,1 0 0,1-2 0,0-1 0,10 2-456,6 0 352,1-3 0,0-1 0,0-2 0,10-2-352,81 5 769,0-6 0,36-8-769,264-36 990,-225 17-746,-146 20-115,0 2-1,4 3-128,-53-1 56,0 1 0,0 1 0,0 0 0,0 1 0,5 3-56,-15-5 27,0 0 1,0 1-1,-1-1 0,1 1 1,-1 0-1,1 0 0,-1 1 1,0-1-1,0 1 0,0 0 1,0-1-1,0 1 0,0 0 1,-1 1-1,0-1 0,0 0 1,0 1-1,0-1 0,0 1 1,0 0-28,0 3 47,-1 0 0,0 0 0,0 0 0,0 0 0,-1 0 0,0 0 0,0 0 0,0 0 0,-1-1 0,0 1 0,-1 0-47,-5 24 155,-2-1-1,-10 25-154,-6 9 139,-20 33-139,-51 73 49,85-151-45,-43 73 20,-153 251 38,29-80-44,-133 213-239,248-362-275,60-108 412,-6 13-424,0 0-1,-3 12 509,11-27-181,-1 0-1,1 0 1,0 0-1,1 0 1,-1 0-1,1 0 1,-1 0-1,1 0 0,1 1 1,-1-1-1,0 0 1,1 0-1,0 0 1,1 3 181,-1-6-166,-1 1 0,1-1 0,0 1 0,0-1 1,-1 0-1,1 1 0,0-1 0,0 0 0,1 0 0,-1 0 1,0 0-1,0 0 0,0 0 0,1 0 0,-1 0 1,1-1-1,-1 1 0,0 0 0,1-1 0,-1 1 1,1-1-1,-1 1 0,1-1 0,0 0 0,-1 0 0,1 0 1,0 0 165,5 0-718,0-1 0,0 0 0,0 0 0,-1 0 1,1-1-1,1-1 718,63-22-5461</inkml:trace>
  <inkml:trace contextRef="#ctx0" brushRef="#br0" timeOffset="437.846">2203 389 10880,'-9'4'1169,"1"0"1,-1 0 0,-5 3-1170,14-6 47,-1-1 1,1 1-1,-1-1 1,1 0-1,-1 1 0,1-1 1,-1 1-1,1-1 1,0 1-1,-1-1 0,1 1 1,0-1-1,0 1 1,-1-1-1,1 1 0,0 0 1,0-1-1,0 1 1,0-1-1,-1 1 0,1 0 1,0-1-1,0 1 1,0 0-1,0-1 1,1 1-1,-1-1 0,0 1 1,0 0-1,0-1 1,0 1-1,1-1 0,-1 1 1,0-1-1,1 1 1,-1-1-1,0 1-47,15 15 942,-13-15-716,2 3 34,0-1-1,0 0 1,1-1-1,-1 1 1,1-1 0,0 0-1,0 0 1,-1 0-1,1-1 1,1 1-260,-3-1 98,19 5 296,1-1 1,-1 0 0,1-2 0,0 0-1,0-2-394,46 0 923,7-4-923,15-4 445,0-3 0,22-9-445,179-46 845,-230 51-676,-59 13-162,127-28 395,-96 23-97,1 2-1,22-1-304,-47 5 103,0 0-1,1 1 1,-1 0-1,0 0 1,0 1-1,0 1-102,-6-3 43,-1 1 1,-1 0-1,1 0 0,0 1 0,0-1 0,0 1 0,-1-1 0,1 1 0,0 0 1,-1 0-1,0 0 0,1 0 0,-1 1 0,0-1 0,0 1 0,-1-1 1,1 1-1,0-1 0,0 3-43,0 0 52,-1-1 1,0 1-1,0-1 1,-1 1-1,1-1 0,-1 1 1,0 0-1,-1-1 1,1 1-1,-1-1 1,1 1-1,-2 2-52,-3 11 91,0-1 0,0 0 0,-2 0 0,0 0 0,-8 11-91,-9 12 180,-21 28-180,-67 81 117,75-101-88,-200 253 65,128-176-89,15-20-21,-74 113 16,133-167-258,3 1 1,2 2-1,-2 10 258,26-50-335,0 1 1,1-1 0,1 1 0,0 0-1,-1 12 335,4-22-235,1-1 0,-1 1 0,1 0 0,1-1 0,-1 1 0,0-1 0,1 1 0,0 0 0,0-1-1,1 0 1,-1 1 0,1-1 0,0 0 0,0 0 0,0 0 0,1 0 0,-1 0 0,1 0 0,0-1 0,2 3 235,-1-2-569,1 0-1,0-1 1,0 1 0,0-1 0,0 0 0,1 0 0,1 0 569,38 11-5525</inkml:trace>
  <inkml:trace contextRef="#ctx0" brushRef="#br0" timeOffset="823.641">3488 1828 11392,'-3'-1'544,"0"-1"1,0 1-1,0-1 1,1 1-1,-1 0 1,0 0 0,0 0-1,-1 1 1,1-1-1,0 1 1,0 0-1,-1 0-544,2 0 190,-1 0 0,0 0 0,1 0-1,-1 1 1,1-1 0,-1 1 0,1 0-1,0 0 1,-1 0 0,1 0 0,0 0-1,-1 0 1,1 1 0,0-1 0,-1 2-190,3-3 2,-1 0 0,1 0 0,0 0 0,0 0 1,0 0-1,0 0 0,-1 1 0,1-1 0,0 0 0,0 0 1,0 0-1,0 0 0,0 0 0,-1 0 0,1 1 0,0-1 1,0 0-1,0 0 0,0 0 0,0 0 0,0 1 0,0-1 1,0 0-1,0 0 0,0 0 0,0 1 0,0-1 0,0 0 1,0 0-1,0 0 0,0 1 0,0-1 0,0 0 0,0 0 1,0 0-1,0 1 0,0-1 0,0 0 0,0 0 0,0 0 1,0 0-3,9 2 138,15-6 243,-14-2-162,0 1 1,0-1-1,0-1 0,4-4-219,23-15 3133,-53 36-2808,0 0-1,1 1 1,0 0-1,-3 4-324,11-8-38,0-1-1,1 1 0,0 0 0,0 1 1,1-1-1,-1 1 0,2 0 0,-1 1 1,-1 3 38,5-9-136,0-1 0,1 1 1,-1 0-1,0-1 1,1 1-1,0 0 0,-1-1 1,1 1-1,0 0 1,1-1-1,-1 1 1,0 0-1,1-1 0,0 3 136,0-2-673,1 1 0,0 0 0,0-1 0,0 1-1,0-1 1,0 0 0,0 0 0,1 0-1,1 1 674,6 8-5391</inkml:trace>
  <inkml:trace contextRef="#ctx0" brushRef="#br0" timeOffset="1308.504">4656 544 12544,'19'-16'4122,"-19"16"-4007,1 0 0,-1 0 0,0 0 0,1 0 0,-1 0 0,0 0 0,1 0 0,-1 0 0,0 0 0,0 0-1,1 0 1,-1 0 0,0 0 0,1 0 0,-1 1 0,0-1 0,0 0 0,1 0 0,-1 0 0,0 1 0,0-1 0,1 0 0,-1 0 0,0 0 0,0 1-1,0-1 1,0 0 0,1 0 0,-1 1 0,0-1 0,0 0 0,0 1 0,0-1 0,0 0 0,0 1 0,0-1 0,0 0 0,0 0 0,0 1 0,0-1 0,0 0-1,0 1 1,0-1 0,0 0 0,0 1 0,0-1 0,0 0 0,0 0 0,0 1-115,-2 0 144,1 1 1,-1 0-1,1-1 1,-1 0-1,0 1 0,0-1 1,0 0-1,1 0 1,-1 0-1,0 0 1,0 0-1,0 0 0,-1-1 1,1 1-1,0-1 1,0 1-1,-1-1-144,-6 3 217,-77 21 168,-32 11-258,96-27-107,0 2 0,0 0 0,1 1 0,-2 3-20,15-9-11,0 0 0,0 1 0,1 0 0,0 1 0,1-1 0,-1 1 0,1 1 0,1-1 0,-1 1 0,0 3 11,3-6-16,0 0 0,1 1-1,-1-1 1,2 1 0,-1 0 0,0 0 0,1 0 0,0 0 0,1 0 0,-1 0 0,1 0-1,0 0 1,1 0 0,-1 0 0,1 0 0,1 3 16,1 1-5,1 0-1,0 0 1,0-1 0,1 1-1,0-1 1,1-1-1,0 1 1,0-1 0,1 0-1,0 0 1,0 0 0,3 0 5,20 18-19,1-2 1,25 14 18,10 8-6,-65-46 6,22 17 20,-1 1 0,0 1 0,-2 1 0,3 3-20,6 12 207,-1 1 0,-1 1-1,-3 1 1,17 35-207,-25-38 365,-1 0 0,-2 0 1,-2 1-1,6 33-365,-13-52 169,-2 0-1,0 0 0,0 0 1,-2 1-1,0-1 1,-2 0-1,1 0 1,-2 1-1,0-1 1,-2-1-1,1 1 0,-2 0-168,4-13 18,1 0 0,-1 1 0,0-1 0,-1 0-1,1-1 1,-1 1 0,1 0 0,-1-1-1,0 1 1,-1-1 0,1 0 0,0 0 0,-1 0-1,0-1 1,0 1 0,0-1 0,0 0-1,0 0 1,0 0 0,0-1 0,-1 1 0,1-1-1,0 0 1,-1 0 0,1-1 0,-1 1-1,-3-1-17,-34 1 21,1-2-1,0-2 1,0-1-1,-1-3-20,10 2-12,-56-7-756,2-5 0,-1-3 0,-27-13 768,99 28-675,1-1 0,0 0 0,0-1 1,1 0-1,0-1 0,-5-4 675,12 7-1044,0 0 0,0 0-1,1-1 1,0 0 0,-4-5 1044,5 5-1489,0-1 1,0 1-1,1-1 0,0 0 0,0 0 1,0-4 1488,-8-35-5840</inkml:trace>
  <inkml:trace contextRef="#ctx0" brushRef="#br0" timeOffset="1674.03">4518 600 16384,'21'12'6047,"11"-9"-4703,31 13 0,-23-16-384,44 0-640,23 5-96,19-5-128,26-5 0,-1 1-64,-17 1 64,-19-6 0,-17 1-832,-40 1-352,-8-1-1664,-10 4-608,4-8-2783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2:55.6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1211 111 7296,'13'-24'2816,"-4"9"-2208,5-4 352,-5 6 32,0 1-256,0 5 32</inkml:trace>
  <inkml:trace contextRef="#ctx0" brushRef="#br0" timeOffset="350.343">1287 21 15168,'-9'19'1056,"-4"21"159,-14 23-319,-14 21-64,-11 7-192,-7-1-96,0 2-384,2 7-64,3-8-96,9-8 64,15-16-96,8-11 0,8-13-1536,14-14-608,9-26-3071</inkml:trace>
  <inkml:trace contextRef="#ctx0" brushRef="#br0" timeOffset="22186.91">534 104 3968,'6'-7'1184,"0"1"-1,0-1 1,-1 0 0,4-6-1184,2-3 1686,-6 10-999,-1-1 0,-1 0 0,1 0 0,-1 0 0,0-2-687,-3 9 24,0 0 1,0 0 0,0 0-1,1 0 1,-1-1 0,0 1 0,0 0-1,0 0 1,0 0 0,0 0-1,0 0 1,0 0 0,0-1 0,0 1-1,0 0 1,0 0 0,0 0-1,0 0 1,0 0 0,0 0 0,0-1-1,0 1 1,0 0 0,0 0-1,0 0 1,0 0 0,0 0 0,0 0-1,0 0 1,0-1 0,-1 1-1,1 0 1,0 0 0,0 0 0,0 0-1,0 0 1,0 0 0,0 0-1,0 0 1,0 0 0,0-1 0,-1 1-1,1 0 1,0 0 0,0 0-1,0 0 1,0 0 0,0 0 0,0 0-1,-1 0 1,1 0 0,0 0-1,0 0 1,0 0 0,0 0 0,0 0-1,0 0 1,-1 0 0,1 0-1,0 0 1,0 0 0,0 0 0,0 0-1,0 0 1,0 0 0,0 0-1,-1 1 1,1-1 0,0 0-25,-10 5 796,-13 10-356,1 1 0,1 0 0,1 2-1,0 1 1,-6 8-440,-26 35 406,-4 9-406,26-31 200,-22 30-52,3 3 0,4 2 0,2 1 0,-21 60-148,46-97-48,10-24-636,1 1-1,0-1 1,1 2-1,1-1 1,1 0 0,-3 14 684,7-29-412,0 1 0,0-1 1,0 0-1,0 1 0,0-1 1,1 0-1,-1 1 1,0-1-1,1 1 0,-1-1 1,1 0 411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3:24.7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1135 6144,'0'1'174,"-1"0"-1,1 0 1,-1-1 0,1 1-1,-1 0 1,1 0 0,0 0-1,-1 0 1,1 0 0,0 0 0,0 1-1,0-1 1,0 0 0,0 0-1,0 0 1,0 0-174,0 5 901,0-5-139,5-1 465,5 0-696,0 1-1,-1 1 1,6 1-531,-7-1 136,-1-1-1,0 0 1,0 0 0,1-1-1,-1 1 1,1-2 0,-1 1-1,2-1-135,1-2 121,-1 0 1,0 0-1,1-1 0,-1 0 0,0-1 0,2-2-121,11-4 180,112-57 629,57-29-221,24-23-282,150-80-159,244-90-24,-398 192-112,141-60-124,-280 127-196,23-9-997,-8 14-2699</inkml:trace>
  <inkml:trace contextRef="#ctx0" brushRef="#br0" timeOffset="2751.467">349 2145 6784,'-4'0'1868,"5"2"-488,13 3 257,20 5-410,-17-7-1014,0 0 1,0 0 0,0-2 0,1 0-1,-1-1 1,0-1 0,0 0 0,0-2-1,0 0 1,14-4-214,10-6 388,0-1 0,-1-2 0,34-19-388,94-54 432,378-175 56,-366 180-427,-63 28-80,233-105-159,-243 117-2353,3 4 1,27-2 2530,-26 15-3984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3:25.9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1138 11953 6784,'-1'5'512,"-1"6"1640,4-10-866,4-8-42,6-7-498,1 1 1,1 0-1,0 0 0,1 2 0,14-10-746,21-9 646,14-5-646,16-9 620,39-33 93,52-47-713,12-10 71,4 15-1113,6 8-1,32-4 1043,-177 92-2704,0 2 0,45-13 2704,-19 12-3546</inkml:trace>
  <inkml:trace contextRef="#ctx0" brushRef="#br0" timeOffset="546.213">1241 11085 5632,'1'2'270,"-1"0"0,1-1-1,-1 1 1,1-1 0,0 1 0,-1-1 0,1 1 0,0-1 0,0 0-1,0 1 1,0-1 0,0 0 0,1 1-270,-1-2 144,0 1 1,0-1-1,-1 0 0,1 1 0,0-1 1,0 0-1,0 0 0,0 0 0,0 1 1,0-1-1,0 0 0,0 0 0,0 0 1,-1 0-1,1-1 0,0 1 0,0 0 1,0 0-1,0-1 0,0 1 0,0 0 1,0-1-1,-1 1 0,1-1 0,1 0-144,205-115 2720,-99 54-2269,3 4 1,91-32-452,-37 29-3761,121-27 3761,-170 57-3616</inkml:trace>
  <inkml:trace contextRef="#ctx0" brushRef="#br0" timeOffset="3157.222">812 10748 6272,'-7'4'2058,"5"-4"-1151,2 0 42,0 0 97,0 0-129,0 0-106,0 1-706,0 0 1,1 0-1,-1-1 1,0 1-1,0 0 1,0 0 0,1-1-1,-1 1 1,0 0-1,1 0 1,-1-1-1,1 1 1,-1 0 0,1-1-1,-1 1 1,1-1-1,-1 1 1,1-1-1,0 1 1,-1-1 0,1 1-1,0-1 1,-1 1-1,1-1-105,2 1 128,0 1 1,0-1-1,1 0 0,-1 0 0,0 0 0,0-1 0,1 1-128,3 0 94,0-1-1,0 1 1,0-2-1,0 1 1,0-1-1,0 0 1,3 0-94,3-4 133,-1 0 0,0 0 0,0-1 0,0-1 1,0-1-134,21-11 230,317-143 822,-221 105-952,115-60 20,9-4-27,2 15-2781,65-9 2688,-227 88-2517,-12 12-1664</inkml:trace>
  <inkml:trace contextRef="#ctx0" brushRef="#br0" timeOffset="3918.573">550 10007 5376,'-16'11'2874,"11"-8"-160,13-9-1385,0 2-1077,-1 0 0,2 0 0,-1 1 0,0 0 0,1 0 0,-1 1 0,1 0 0,-1 0 0,7 0-252,0 0 271,41-7 351,-22 4-205,1-1-1,-1-2 0,4-3-416,52-19 560,-2-3 0,-1-5 0,9-9-560,6-9 211,127-64 0,124-36-960,-115 61-3467,-129 50-24</inkml:trace>
  <inkml:trace contextRef="#ctx0" brushRef="#br0" timeOffset="6581.691">358 9444 6784,'-1'-1'118,"1"1"0,-1-1 0,1 1 0,-1-1 0,1 1 1,0-1-1,-1 0 0,1 1 0,0-1 0,-1 0 0,1 1 0,0-1 0,0 0 1,0 1-1,0-1 0,0 0 0,-1 1 0,1-1 0,1 0 0,-1 1 0,0-1 1,0 0-1,0 0 0,0 1 0,0-1 0,1 0 0,-1 1 0,0-1 0,0 0 1,1 1-1,-1-1 0,0 1 0,1-1 0,-1 1 0,1-1 0,0 0-118,19-23 1174,-17 21-814,8-8 8,1 0-1,1 1 1,0 1-1,0 0 1,11-6-368,16-6 1080,20-6-1080,-1-1 938,46-29-938,55-44 512,-26 17-267,196-104-50,-90 53-102,176-94 58,-258 152-3000,114-37 2849,-166 79-4021</inkml:trace>
  <inkml:trace contextRef="#ctx0" brushRef="#br0" timeOffset="7299.058">421 8454 6784,'3'-21'4753,"-2"18"-4598,0 1-1,1 0 1,0-1-1,-1 1 1,1 0-1,0 0 1,0 0-1,0 0 1,0 0-1,1 0-154,35-33 848,-15 14-501,0 1 0,7-3-347,222-138 1209,-108 73-872,-11 2-149,13-9-29,49-19-159,-79 57-413,3 5 1,2 5 0,96-23 412,-175 59-1979,19-1 1979,31 2-3765</inkml:trace>
  <inkml:trace contextRef="#ctx0" brushRef="#br0" timeOffset="2034.514">140 880 7552,'-1'-1'467,"-14"0"1276,15 1-1622,-1 0 0,1-1 0,-1 1 0,1 0 0,0 0 0,-1 0-1,1 0 1,-1 0 0,1 1 0,0-1 0,-1 0 0,1 0 0,0 0 0,-1 0 0,1 0 0,0 0 0,-1 1 0,1-1 0,0 0-1,-1 0 1,1 0 0,0 1 0,-1-1 0,1 0 0,0 0 0,0 1 0,-1-1 0,1 0 0,0 1 0,0-1 0,0 0-1,-1 1 1,1-1 0,0 0 0,0 1-121,10-6 1275,41-26-76,11-6-521,193-102 341,92-45-513,-154 99-289,56-10-217,207-57-2252,-338 114 320,58-21-2298,-19 0 92</inkml:trace>
  <inkml:trace contextRef="#ctx0" brushRef="#br0" timeOffset="4920.528">1 2089 6400,'0'0'72,"0"0"0,0 1 0,0-1-1,0 0 1,0 0 0,0 0 0,1 1 0,-1-1 0,0 0 0,0 0 0,0 0 0,0 0-1,1 0 1,-1 1 0,0-1 0,0 0 0,0 0 0,1 0 0,-1 0 0,0 0 0,0 0 0,1 0-1,-1 0 1,0 0 0,0 0 0,1 0 0,-1 0 0,0 0 0,0 0 0,1 0 0,-1 0 0,0 0-1,0 0 1,0 0 0,1 0 0,-1 0 0,0 0 0,0 0 0,1 0 0,-1-1 0,0 1 0,0 0-1,0 0 1,1 0 0,-1 0-72,20-9 956,1 0 143,-7 4-232,0 1 1,10-6-868,-11 4 294,1 1 1,-1 1 0,3 0-295,29-8 694,1-2-1,-2-1 1,32-17-694,123-69 700,-93 46-495,74-30-23,167-53-182,136-13-231,-323 104-765,-39 14-902,-8 5-2054</inkml:trace>
  <inkml:trace contextRef="#ctx0" brushRef="#br0" timeOffset="5616.661">326 3289 7296,'9'-6'7045,"18"-9"-6350,2-1-281,81-45 613,89-54-161,-3-5-263,207-92-603,-71 65-359,-88 41-1399,-243 105 1742,204-87-5648,-113 55 2043</inkml:trace>
  <inkml:trace contextRef="#ctx0" brushRef="#br0" timeOffset="8216.043">136 4431 6656,'2'-4'465,"1"0"-1,0 0 1,0 0 0,0 1-1,0-1 1,1 1 0,0 0 0,2-2-465,36-22 1299,-31 21-743,35-18 596,-26 15-667,-1-2 1,4-2-486,4-7 956,9-8-956,-1-1 420,29-17 305,2 3 0,49-24-725,148-64 400,-8 8-356,211-97-68,-242 124-903,27 2 927,-153 62-3919,60-11 3919,-59 26-3824</inkml:trace>
  <inkml:trace contextRef="#ctx0" brushRef="#br0" timeOffset="8981.576">1 5640 5376,'6'-5'3770,"64"-25"-680,-27 12-2676,45-24 629,-2-4 1,24-21-1044,42-23 585,272-128 15,-146 79-469,162-79-102,14 27-335,-264 125-1479,-4 9-5918,-109 35 3847</inkml:trace>
  <inkml:trace contextRef="#ctx0" brushRef="#br0" timeOffset="9652.674">367 7427 6144,'-5'-1'2541,"10"-1"-1193,9-3 5,-2 2-772,0-1 1,-1 0-1,1-1 0,1-1-581,20-9 443,65-28 1568,81-48-2011,-41 21 534,3 7-1,76-21-533,304-83 79,102-39-239,-344 95-2783,-161 72-1025</inkml:trace>
  <inkml:trace contextRef="#ctx0" brushRef="#br0" timeOffset="10514.137">2017 5556 6784,'-1'0'160,"1"0"0,-1 0 0,0 0 0,0 0 0,1 0 0,-1 0 0,0-1 0,1 1 0,-1 0 0,0 0 0,1-1 0,-1 1 0,0-1 1,1 1-1,-1 0 0,1-1 0,-1 1 0,0-1 0,1 0 0,-1 1 0,1-1-160,-9-17 1024,8 15-928,0 0-1,0 0 1,-1 0 0,1 0 0,-1 0 0,0 0 0,-2-2-96,-2 0 148,0-1 1,0 1-1,-1 0 1,0 1-1,0 0 1,0 0-1,-1 0 1,1 1-1,-1 0 1,0 0-1,0 1 1,0 0-1,0 0-148,-13-1 226,0 1-1,0 0 0,0 1 1,-14 2-226,-45 5 116,0 3 0,0 4 0,1 3 1,1 4-1,-38 16-116,69-18 71,0 1 0,1 3-1,1 2 1,1 1 0,1 3 0,2 1 0,-21 20-71,-100 93 316,120-99-130,1 1 0,-19 27-186,46-52 48,0 1 1,2 0-1,0 1 0,1 0 1,0 4-49,6-14 63,2 0 0,-1 1 1,1-1-1,1 1 0,0 0 1,1-1-1,0 1 0,0 0 1,2 0-1,-1 0 0,2 1-63,-1-6 70,0-1-1,1 1 1,0 0-1,0-1 0,1 0 1,0 1-1,0-1 0,0 0 1,1 0-1,0-1 0,0 1 1,0-1-1,1 0 0,0 0 1,0 0-1,0-1 0,0 0 1,6 4-70,10 4 204,0-1 0,0-1-1,1-1 1,19 5-204,30 9 164,1-4 0,1-3 0,0-3 0,68 3-164,-82-12 48,1-2-1,0-3 0,0-3 0,-1-2 1,0-3-1,0-2 0,36-13-47,6-8 199,-2-4-1,-1-4 1,-2-5 0,9-10-199,-67 33 77,-1-2 0,-1-2 0,-1-1 0,6-8-77,-16 12 61,-2-1 0,0-1 0,-2-1 0,-1-1 0,12-22-61,-25 38 16,0-1 0,-2 0 0,1 0 0,-1 0 0,-1-1 0,0 0 0,-1 0 0,-1 0 0,0 0 0,0-6-16,-2 7 10,0 0 0,-1 0-1,0 0 1,-1 0 0,-1 1-1,0-1 1,0 1 0,-1 0-1,0 0 1,-1 0 0,-5-7-10,3 5-10,-2-1 1,0 2 0,0-1 0,-1 1-1,-1 0 1,0 1 0,0 1-1,-1-1 1,-1 2 0,1 0 0,-2 0-1,1 1 1,-1 1 0,-2 0 9,-7-3-41,-1 2 0,0 0-1,0 2 1,-1 1 0,0 1 0,0 1 0,0 1 0,-13 1 41,-26 2-481,0 3-1,0 3 1,1 3 0,-58 17 481,111-25-257,-6 2-652,0 1 1,-7 3 908,19-7-430,0 1 0,-1 1 0,1-1 0,0 0 0,1 1 0,-1 0 0,0 0 0,1 0 1,0 0-1,-2 2 430,-8 16-4512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3:47.3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2646 248 8832,'-1'0'239,"0"0"0,-1-1 0,1 1 0,0 0 0,-1-1 0,1 1 0,0-1 0,0 0 0,-1 1 0,1-1 0,0 0 0,0 0 1,0 0-1,0 0 0,0 0 0,-1-1-239,-10-21 1355,10 18-1213,-9-22 130,3 8-122,0 0 0,-8-12-150,12 25 12,-1-1 0,1 1 1,-1 0-1,0 0 1,-1 1-1,1-1 0,-1 1 1,0 0-1,-2 0-12,-5-3 47,-1 0 0,-1 2-1,0-1 1,0 2 0,0 0 0,0 1 0,-1 0 0,1 1-1,-1 1 1,0 0 0,-15 1-47,-28 2 116,-1 3-1,-34 7-115,66-8 38,-45 6 57,-518 54 1964,587-63-2038,-525 48 2076,451-37-1743,0 5 0,2 2 0,-5 6-354,45-13 104,1 3 1,0 0-1,2 3 0,0 0 0,0 3 0,2 0 1,-13 12-105,15-7 82,0 2 1,2 1 0,1 1-1,2 1 1,-3 5-83,11-10 45,0 0 1,1 1-1,2 1 0,0 0 1,2 1-1,1 0 0,1 3-45,2 0 14,1-1 0,2 1 0,1 0 0,2 0 0,1 0 0,1 0-1,1 0 1,2-1 0,1 1 0,2-1 0,1 0 0,1 0 0,1-1-1,2 0 1,1-1 0,1 0 0,1-1 0,2-1 0,0-1 0,6 5-14,3-1 36,1-1 0,1-1 0,1-2 0,15 10-36,3-3 88,1-1 0,40 18-88,-27-20 112,2-2 0,55 16-112,9-8 153,2-6-1,0-5 1,112 5-153,-100-20-31,0-6 0,97-12 31,-62-8-146,164-39 146,-205 26 50,-2-6 0,-1-6 0,125-59-50,-129 43 114,-2-7 1,-4-5-1,0-6-114,-57 31 27,-3-2 1,-1-3-1,-3-3 0,-2-2 0,-2-2 0,7-16-27,-38 43 36,-1-1-1,-1-1 0,-2-1 0,-2-1 1,-1 0-1,1-6-35,-11 22 19,0 0 1,-1 0 0,-1-1 0,0 1-1,-2-1 1,0 0 0,-1 0-1,-1 0 1,-1 0 0,-1 0 0,0 0-1,-4-13-19,1 16 5,0 0 0,-1 0 0,-1 0 0,0 1 0,-1 0 0,-1 0 0,0 1 0,-1 0-1,0 1 1,-1 0 0,-1 1 0,0 0 0,-1 0 0,-8-5-5,-4 0-25,0 1-1,-1 1 1,0 1 0,-1 2 0,0 0-1,-1 2 1,-1 1 0,-6 0 25,-69-13-398,-22 1 398,121 20-13,3 1 7,-42-7-303,-1 1 0,0 3 0,-36 2 309,-16 9-1375,-76 16 1375,-119 33-2417,44 0-799,28 3-1690</inkml:trace>
  <inkml:trace contextRef="#ctx0" brushRef="#br0" timeOffset="1237.973">1011 859 6912,'-33'-20'3379,"17"10"-479,0 0-1,-9-9-2899,9 4 1239,12 11-942,1 1 0,0-1-1,-1 1 1,0 0 0,0 0 0,0 1-1,0-1 1,-2 0-297,5 3 48,0-1 0,0 1 0,0 0 0,0 0 0,0 0 0,0-1 0,0 1 0,0 0 0,0 0 0,0 1 0,0-1 0,0 0 0,0 0 0,0 0 0,0 1 0,1-1 0,-1 0 0,0 1-48,-1 0 42,0 0 0,1 0 0,-1 1 0,1-1 0,-1 0 0,1 1 0,0-1 0,-1 1 0,1 0 0,0-1 0,0 1 0,0 1-42,-4 8 42,0 1 0,1-1 0,1 1 0,0 0 0,0 1 0,1-1 0,1 0 0,0 5-42,1-15 12,-1 0 0,1 1-1,0-1 1,0 0 0,0 1-1,1-1 1,-1 0 0,1 0-1,-1 1 1,1-1 0,0 0-1,-1 0 1,1 0 0,0 0-1,1 0 1,-1 0 0,0 0-1,2 2-11,-1-2 40,0-1 0,0 1 0,1 0 0,-1-1 0,0 0-1,1 1 1,-1-1 0,1 0 0,-1 0 0,1-1 0,0 1 0,-1 0 0,1-1 0,0 0-1,0 1 1,-1-1-40,10 0 146,0 0 1,0-1-1,0 0 0,-1 0 0,1-1 0,0-1 1,-1 0-1,0-1 0,0 0 0,0-1 0,4-2-146,-5 2 65,-1 0-1,-1-1 1,1 0 0,-1 0-1,0-1 1,0 0 0,-1 0-1,0-1 1,0 0-1,-1 0 1,0-1 0,-1 1-1,2-3-64,-2-1 61,0 1-1,-1 0 1,0-1-1,-1 0 1,0 0-1,-1 0 1,0 0-1,-1 0 1,0-1-1,-1 1 1,-1-3-61,1 9 36,-1 0 1,0 0-1,0 0 1,0 0-1,-1 0 1,1 1-1,-2-1 1,1 0-1,0 1 1,-1 0-1,0 0 1,-1 0-1,1 0 1,-1 0-1,0 0 1,0 1-1,0 0 1,0 0-1,-1 0 1,0 1-1,0-1 1,0 1-1,0 0 1,-1 0-37,1 1 16,0 0 1,0 0 0,0 1-1,1-1 1,-1 1 0,0 1-1,0-1 1,-1 1 0,1-1-1,0 2 1,0-1 0,0 0 0,0 1-1,0 0 1,0 0 0,0 1-1,1-1 1,-1 1 0,-1 1-17,-1 0-6,0 1 0,0 1 0,1-1 0,0 1 0,0 0 0,0 0 0,1 1 0,-1 0 0,1 0 0,1 0 0,-1 0 0,0 2 6,-1 3-24,0-1 0,1 1 0,0 0 0,1 0 0,0 1-1,0 3 25,3-8-8,-1-1-1,1 0 0,1 1 0,-1-1 0,1 1 0,0-1 0,1 0 1,-1 1-1,1-1 0,1 0 0,-1 1 0,2 1 9,-2-5 10,1 0 1,0 1-1,0-1 0,0 0 0,0 0 0,1 0 1,-1-1-1,1 1 0,-1 0 0,1-1 1,0 0-1,0 0 0,0 0 0,1 0 0,-1 0 1,0 0-1,1-1 0,-1 0 0,4 2-10,-3-2 23,-1 0 0,1-1 0,-1 1 0,1-1-1,-1 1 1,1-1 0,0 0 0,-1 0 0,1-1 0,-1 1-1,1-1 1,0 0 0,-1 0 0,0 0 0,1 0 0,-1 0-1,0-1 1,1 0 0,-1 1 0,1-2-23,2-2 33,-1-1 1,0 1-1,0-1 0,0 0 1,-1 0-1,0 0 0,0-1 1,0 1-1,-1-1 1,2-6-34,-1 1 25,0-1 0,0 0-1,-1 0 1,-1 0 0,1-10-24,-2 14 12,-1 1 0,-1-1 1,1 0-1,-1 1 1,-1-1-1,1 0 1,-1 1-1,-1 0 1,0-1-1,-2-2-13,4 7 5,-1 0 1,0 0-1,0 1 0,0-1 0,-1 1 1,1 0-1,-1 0 0,0 0 1,0 0-1,0 0 0,0 0 0,-1 1 1,1-1-1,-1 1 0,1 0 1,-1 0-1,0 1 0,1-1 0,-1 1 1,0 0-1,0 0 0,0 0 0,-1 0-5,2 1-5,-1 0 0,0 0 0,1 0 0,-1 1-1,0 0 1,1-1 0,-1 1 0,1 0 0,-1 1-1,1-1 1,-1 1 0,1-1 0,0 1 0,0 0-1,0 0 1,0 1 0,0-1 0,0 1 0,1-1-1,-1 1 1,1 0 0,-2 2 5,-5 7-25,1 1 1,0 0-1,1 0 0,-5 12 25,5-8-20,0 1-1,1 0 1,1 0-1,1 0 1,1 0-1,0 1 1,1 0 0,1-1-1,1 1 1,1 0-1,0-1 1,4 18 20,-4-32 18,0 1 1,1-1 0,-1 0-1,1 1 1,0-1-1,0 0 1,0 0 0,1-1-1,0 1 1,-1 0-1,1-1 1,0 0 0,1 1-1,-1-1 1,0 0-1,1-1 1,0 1 0,0-1-1,0 0 1,0 1-1,0-2 1,0 1 0,0 0-1,0-1 1,1 0-1,-1 0 1,1 0 0,-1-1-1,1 1 1,-1-1-1,2 0-18,3 0 36,-1 0-1,1-1 0,0 0 0,0-1 0,-1 0 0,1 0 1,-1 0-1,0-1 0,1-1 0,-1 1 0,-1-1 0,1-1 1,0 0-1,-1 0 0,4-3-35,-5 1 27,0 1 1,-1 0 0,0-1-1,0 0 1,0 0 0,-1-1-1,0 1 1,-1-1-1,0 0 1,0 0 0,0 0-1,-1 0 1,0-1 0,-1 1-1,0-1 1,0 1-1,-1-7-27,0 8 23,0 0 0,0 0 0,-1 0 0,0 0 0,-1 1-1,1-1 1,-1 0 0,0 0 0,-1 1 0,0 0 0,0-1 0,0 1-1,-1 0 1,0 0 0,0 1 0,0-1 0,-1 1 0,0 0-1,0 0 1,0 1 0,-4-4-23,5 6 7,0 0 0,1 0 0,-1 0 0,0 1 0,-1-1 0,1 1 0,0 0 0,0 0 0,-1 0 0,1 1 0,0 0 0,-1-1 0,1 1 0,0 1 0,-1-1 0,1 1 0,0 0 0,-1 0 0,1 0 0,0 0 0,0 1 0,0-1 0,0 1 0,0 0 0,0 1 0,1-1 0,-1 1 0,1-1 0,-2 3-7,-6 5-19,0 1 0,1 1 0,1 0 0,0 0 0,1 1-1,0 0 1,1 0 0,0 1 0,1 0 0,0 0 0,2 1 0,-1-1 0,2 1 0,-1 5 19,3-14 3,1-1-1,-1 1 0,1-1 1,1 1-1,-1 0 1,1-1-1,-1 1 0,2-1 1,0 3-3,-2-7 7,0 0 1,1 1 0,0-1-1,-1 0 1,1 0-1,0 0 1,-1 0 0,1 0-1,0 0 1,0 0-1,0 0 1,0 0 0,0 0-1,0 0 1,0 0-1,0-1 1,1 1-8,0 0 7,0-1 1,0 1-1,-1-1 1,1 0-1,0 0 1,0 0-1,-1 0 1,1 0-1,0 0 0,0 0 1,-1 0-1,1-1 1,0 1-1,0-1 1,-1 1-1,1-1 0,-1 0-7,5-2 17,-1 1 0,0-1-1,0-1 1,0 1-1,-1-1 1,1 0-1,-1 0 1,0 0 0,0-1-1,-1 1 1,1-1-1,-1 0 1,0 0-1,0 0 1,0-1-17,7-15 68,-1 0 0,-1-1 1,0-4-69,-7 24 7,9-30 237,2-15-244,-11 38 66,1 0-1,-1 0 1,0 0-1,-1 0 0,0 0 1,-1-1-1,-1-6-65,2 15 17,0-1-1,0 0 1,-1 1 0,1-1-1,-1 0 1,0 1 0,1-1-1,-1 1 1,0-1-1,0 1 1,0-1 0,0 1-1,0-1 1,0 1 0,0 0-1,-1 0 1,1 0 0,0 0-1,-1-1 1,1 2-1,-2-2-16,2 2 7,-1-1-1,1 1 0,0 0 0,-1 0 0,1 0 1,0 0-1,-1 0 0,1 0 0,-1 0 0,1 0 1,0 1-1,0-1 0,-1 0 0,1 1 0,0-1 0,-1 1 1,1 0-1,0-1 0,0 1 0,0 0 0,0 0 1,0-1-1,0 1 0,0 0 0,0 0 0,0 0 1,0 0-1,0 1-6,-5 5-8,1 1 1,-1 1 0,1-1 0,1 1 0,-1 0-1,2 0 1,-1 0 0,1 0 0,0 3 7,-3 11-167,2 0 0,1 1 0,-1 8 167,4-28-245,0 1 0,0 0 0,1 0 0,-1 0 0,1 0 0,0 0 0,0-1 0,1 1 0,-1 0 0,3 2 245,-4-6-182,1 0 0,-1 0 0,1 0 0,0 0 0,-1 0 0,1 0 0,0 0 0,0 0 1,0 0-1,0 0 0,0-1 0,0 1 0,0 0 0,0-1 0,0 1 0,0-1 0,0 1 0,0-1 0,1 1 183,-1-1-315,1 0 0,-1 0 0,1 0 0,-1 0 0,1-1 0,0 1 0,-1 0 0,1-1 0,-1 1 1,1-1-1,-1 1 0,1-1 0,-1 0 0,0 0 0,1 1 0,-1-1 0,0 0 0,1-1 314,20-20-5695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3:44.4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688 305 8448,'1'-3'250,"10"-32"3055,1-12-3305,-9 36 430,-1 0-1,-1-1 1,0 1 0,0-1-1,-2 0 1,1-4-430,0 15 98,-1-1 1,1 1-1,0-1 1,0 0-1,-1 1 1,1-1-1,-1 1 1,1-1-1,-1 1 1,0-1-1,1 1 1,-1-1-1,0 1 1,0 0-1,0-1 1,0 1-1,0 0 1,0 0-1,0 0 1,-1 0-1,1 0 1,-1-1-99,0 2 101,0-1 1,0 1-1,0-1 1,0 1-1,0-1 1,0 1-1,0 0 1,0 0-1,0 0 1,0 0-1,-1 0 1,1 1-1,0-1 1,0 1-1,-1 0-101,-6 2 240,-1 1 0,1 0 1,0 1-1,0 0 0,1 0 0,-8 7-240,-20 16 578,2 3-1,2 0 0,1 2 0,-20 28-577,-20 35 961,-7 21-961,37-48 225,3 1 0,4 2 0,2 2 0,4 1 0,-10 44-225,24-76 92,3 0-1,1 2 1,2-1 0,-1 38-92,9-67 34,0 1-1,1 0 1,1 0 0,0 0 0,1-1 0,5 16-34,-4-21 24,0 0 0,1 0 0,-1 0 0,2 0 0,0-1 0,0 0 0,0 0 0,1 0 0,1-1 1,4 4-25,0-2 30,0-1 1,0 0-1,1-1 1,0 0-1,0-2 1,0 1-1,1-1 1,0-1-1,1-1 1,-1 0 0,1-1-1,0 0 1,0-1-1,2-1-30,11 1 67,0-1 0,0-2 0,1-1 0,-1-1 0,0-2 0,-1-1 0,2-1-67,-7 0 82,1 0 0,-1-2 0,-1-1 0,1-1 1,-2 0-1,0-2 0,0 0 0,-1-1 0,-1-1 0,0-1 1,-1 0-1,-1-2 0,0 0 0,-1 0 0,-2-1 1,0-1-1,4-9-82,-12 20 50,0-1 0,0 0 1,-1 0-1,-1 0 0,0 0 1,0-1-1,-1 1 0,0-1 0,0-3-50,-2 8 23,0 0 0,0 0 0,-1 0 0,0 0 0,0 1 0,0-1 0,-1 0 0,1 0 0,-1 1 0,-1-1 0,1 1 0,-1 0 0,0-1 0,0 1 0,0 1 0,-1-1 0,-1-1-24,-2-1 14,0 0 0,0 0 0,0 1 0,-1 1 0,0-1-1,0 1 1,0 0 0,-1 1 0,0 0 0,0 0-1,0 1 1,0 0 0,0 1 0,-1 0 0,-5 0-13,2 0-4,1 2 0,0 0 0,0 0 0,0 1 0,-1 1 0,1 0 0,0 0 0,0 2 0,1-1 0,-1 1-1,1 1 1,-5 3 4,-7 4-11,0 2 0,2 1 0,-1 0-1,2 2 1,-2 2 11,-11 13-156,1 1 0,-14 20 156,30-33-541,0 1 0,1 1 0,-9 20 541,20-35-375,1 0 1,-1 1 0,1 0-1,1-1 1,0 1 0,0 0-1,0 0 1,1 1-1,0-1 1,1 0 0,-1 0-1,2 0 1,0 6 374,0-10-323,-1 0-1,1-1 1,1 1-1,-1-1 1,0 1-1,1-1 1,0 0-1,0 1 1,0-1 0,0 0-1,0 0 1,1-1-1,-1 1 1,1 0-1,0-1 1,-1 0 0,2 1 323,25 11-4672</inkml:trace>
  <inkml:trace contextRef="#ctx0" brushRef="#br0" timeOffset="351.835">821 1 11264,'-17'14'666,"3"-4"-158,0 1 0,1 1 0,0 0-1,1 1 1,0 0 0,1 1 0,1 1 0,0-1 0,-4 10-508,-23 45 1354,34-63-1163,1-1 0,0 1 0,0 0 0,0 0 0,0 0 0,1 0-1,0 0 1,0 0 0,1 0 0,0 0 0,0 0 0,0 0 0,1 4-191,0-5 131,1 0 0,-1 1 0,1-1 1,0 0-1,0 0 0,1 0 0,0 0 1,-1-1-1,2 1 0,-1-1 0,0 0 1,4 4-132,1-1 131,1 0 0,-1 0 0,1-1 0,0 0 0,1-1 0,0 0 0,0-1 0,0 1 0,0-2 0,0 0 0,1 0 0,-1-1 0,9 1-131,16-1 425,0-1-1,0-2 1,0-2-1,27-5-424,-57 7 41,229-42 1902,-40 5-793,-185 37-1100,8-2 126,-1 1 0,1 1 0,10 0-176,-23 1 40,0 0 0,0 0-1,0 1 1,0 0 0,-1-1 0,1 1-1,0 1 1,-1-1 0,1 0-1,-1 1 1,1 0 0,-1 0 0,0 0-1,1 0 1,-1 0 0,0 1-1,2 2-39,-2-1 37,0 0 1,-1 0-1,1 0 0,-1 1 0,0-1 0,0 0 0,-1 1 0,1 0 0,-1-1 0,0 5-37,2 9 68,-1 0 0,-1 5-68,0-12 16,-1 29 38,-1 0-1,-5 37-53,-19 81 5,21-138-16,-35 180-2742,-16 25 2753,-32 52-8804,59-199 3029</inkml:trace>
  <inkml:trace contextRef="#ctx0" brushRef="#br0" timeOffset="959.386">715 2287 11648,'-9'-29'3202,"2"-1"1,0-3-3203,7 29 196,-1 0 1,0 0 0,-1 0 0,1 0-1,-1 0 1,1 0 0,-1 0-1,0 1 1,-1-1 0,1 1-1,0-1 1,-1 1 0,0 0-1,0 0 1,0 0-197,1 2 61,1 0 1,-1-1-1,0 2 1,0-1-1,1 0 0,-1 0 1,0 1-1,0-1 0,0 1 1,0-1-1,0 1 1,0 0-1,0-1 0,0 1 1,0 0-1,0 1 1,1-1-1,-1 0 0,0 0 1,0 1-1,0 0 0,0-1 1,0 1-1,0 0 1,1 0-1,-1-1 0,0 1 1,1 1-1,-1-1 1,0 0-1,1 1-61,-6 4 74,1 0 0,0 0 0,0 1 0,1 0 1,0 0-1,0 0 0,1 1 0,0-1 0,0 1 0,-2 8-74,-17 48 107,2 0 0,3 2-1,3 0 1,3 3-107,5-18 0,2 1 0,3 42 0,2-74 22,1-1 0,0 0 0,2 0 0,0 0 0,2-1 1,0 1-1,7 16-22,-10-29 15,0 0-1,0 0 1,1-1 0,-1 1 0,1-1 0,1 1 0,-1-1 0,1 0 0,0 0 0,0-1 0,1 1 0,-1-1 0,1 0 0,0 0 0,0 0 0,0-1-1,1 0 1,-1 0 0,1 0 0,4 1-15,-4-1 13,0-1-1,0 0 0,0 0 1,0 0-1,0-1 1,0 0-1,1 0 0,-1-1 1,0 1-1,6-2-12,0 0 32,0-2-1,-1 1 1,1-2-1,6-2-31,-18 6 1,23-7 140,-1-2 0,0-1-1,0-1 1,-1-1 0,20-14-141,-27 16 54,0-1 1,0-1-1,-1 0 0,-1 0 1,0-2-1,-1 1 1,0-2-1,-1 1 0,0-1 1,5-14-55,9-18 63,-2-1-1,-2-2 1,-2 0 0,-1-6-63,-12 37 27,0-1 0,-1 1 1,-1-1-1,-1 1 0,0-1 1,-2 0-1,0 0 1,-2 0-1,0 1 0,-1-1 1,-1 1-1,0-1 0,-2 1 1,0 0-1,-3-3-27,5 12 7,-1-1 0,0 1-1,-1 0 1,0 0 0,0 0 0,-1 1-1,0 0 1,-1 0 0,-2-1-7,4 5-27,0 0 1,-1 0 0,0 0-1,1 1 1,-2 0 0,1 0-1,0 1 1,-1 0-1,0 0 1,0 0 0,0 1-1,-8-1 27,5 2-246,0 0 0,0 1 1,-1 0-1,1 0 0,0 1 0,0 1 0,0 0 0,-2 1 246,5-1-621,0 0 0,0 1 1,0 1-1,0-1 0,0 1 0,1 0 0,0 1 0,0 0 0,0 0 0,-5 5 621,9-6-772,0-1 0,-1 1 0,2 0-1,-1 0 1,0 0 0,1 1 0,0-1 0,0 1-1,0-1 1,1 1 0,-1 0 0,1-1-1,0 1 1,1 0 0,-1 3 772,-4 42-4240</inkml:trace>
  <inkml:trace contextRef="#ctx0" brushRef="#br0" timeOffset="1316.824">763 2676 10624,'-21'0'3429,"20"0"-3354,1 0 1,0 0-1,0-1 0,0 1 1,-1 0-1,1 0 0,0 0 1,0 0-1,0 0 0,0 0 1,-1-1-1,1 1 0,0 0 1,0 0-1,0 0 0,0-1 1,0 1-1,0 0 0,0 0 1,-1 0-1,1-1 0,0 1 1,0 0-1,0 0 0,0 0 1,0-1-1,0 1 0,0 0 0,0 0 1,0-1-1,0 1 0,0 0 1,0 0-1,0 0 0,1-1 1,-1 1-1,0 0 0,0 0 1,0 0-1,0-1 0,0 1 1,0 0-1,0 0 0,1 0 1,-1 0-1,0-1 0,0 1 1,0 0-1,0 0 0,0 0 1,1 0-1,-1 0 0,0 0 1,0-1-1,0 1 0,1 0-75,2 0 273,0-1-1,1 1 1,-1 0-1,0 0 1,0 0-1,1 0 1,-1 0-1,0 1 1,1 0-1,-1-1 1,0 1-1,2 1-272,42 18 666,25 16-451,-14-7-680,44 15 465,-83-37-522,-6-2-963,-1 0-1,1-1 0,0 0 0,0-1 0,1-1 0,-1 0 0,4-1 1486,22-3-4058</inkml:trace>
  <inkml:trace contextRef="#ctx0" brushRef="#br0" timeOffset="1714.253">1205 2109 12544,'-33'9'4122,"32"-9"-4076,1 0 0,0 0 0,0 0 0,0 0 1,0 0-1,-1 0 0,1 1 0,0-1 0,0 0 0,-1 0 0,1 0 0,0 0 0,0 0 0,0 0 0,-1 0 0,1-1 0,0 1 1,0 0-1,0 0 0,-1 0 0,1 0 0,0 0 0,0 0 0,0 0 0,-1 0 0,1 0 0,0 0 0,0-1 0,0 1 0,0 0 0,0 0 1,-1 0-1,1 0 0,0-1 0,0 1 0,0 0 0,0 0 0,0 0 0,0-1 0,0 1 0,0 0 0,-1 0 0,1 0 0,0-1 1,0 1-1,0 0 0,0 0 0,0 0 0,0-1 0,0 1 0,0 0 0,0 0 0,0 0 0,1-1 0,-1 1 0,0 0 0,0 0 0,0 0 1,0-1-47,6-10 1281,5-3-1091,0 1-1,1 1 1,0 0-1,1 1 1,0 0-1,1 1 1,0 1-1,1 0 1,0 1-1,0 0 1,1 1-1,0 1 1,0 0-1,0 2 1,17-4-190,-23 7 107,0 1 0,0 0 0,0 1 1,0-1-1,0 2 0,-1-1 1,1 2-1,0-1 0,-1 1 0,9 4-107,1 2 484,-1 0 0,0 1 0,-1 0 0,14 12-484,-24-16 233,0 0 0,0 0 1,0 0-1,-1 1 0,1 0 1,-2 1-1,1 0 0,2 5-233,-5-7 117,0 0 0,0 0 0,-1 1 0,0-1 0,0 1 0,0 0-1,-1-1 1,0 1 0,0 0 0,-1 0 0,0 0 0,0 1-117,-2 8 128,-1 0 0,0 0 0,-1 0 1,-1 0-1,-1 1-128,-9 29 68,14-41-94,0-1 0,0 1 0,1 0 0,-1-1 0,1 1 0,0 0 0,0-1 0,1 1 0,-1 0 0,1-1 0,0 1 0,1 0 0,-1-1 0,1 1 0,-1-1 0,2 0 1,-1 0-1,0 0 0,1 0 0,-1 0 0,1 0 0,0 0 0,1 0 26,11 10-59,-1-1-1,2-1 1,-1 0 0,2-1 0,2 1 59,25 18 82,-40-28-76,5 4 25,-1 1 0,0 0 0,0 0 0,-1 1-1,1 0-30,-7-6 16,1-1-1,-1 1 0,0 0 0,1 0 0,-1 0 1,0-1-1,0 1 0,0 0 0,-1 1 0,1-1 1,0 0-1,-1 0 0,0 0 0,1 0 1,-1 0-1,0 1 0,0-1 0,0 0 0,0 0 1,-1 0-1,1 0 0,0 1 0,-1-1 0,0 0 1,1 0-1,-1 0 0,0 0-15,-2 2 18,0 0-1,1 0 1,-1 0-1,-1-1 0,1 1 1,0-1-1,-1 0 1,0 0-1,-1 1-17,-39 23 31,27-17-16,-24 13-53,-62 39-136,84-49-633,0 1 0,1 1 0,1 1 0,-3 4 807,-11 15-2681,13-14-1613,-1 0 0,-2-1 4294,-10 5-5445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3:05.1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823 2116 6912,'-5'-16'6528,"6"10"-6187,0 0 0,0 0 0,0 0 0,1 0 0,0 0 0,0 1 1,2-4-342,-2 5 270,0-1 0,0 1 1,0-1-1,-1 1 0,0-1 1,0 1-1,0-1 0,0 0 0,-1 1 1,0-1-1,0 0 0,0-4-270,-1 8 66,1 0 0,-1 0 0,1 0 0,-1 0 0,1 1 0,-1-1-1,0 0 1,1 0 0,-1 0 0,0 0 0,0 1 0,1-1-1,-1 0 1,0 1 0,0-1 0,0 1 0,0-1 0,0 1-1,0-1 1,0 1 0,0-1 0,0 1 0,0 0 0,0 0 0,0 0-1,0 0 1,-1 0 0,1 0 0,0 0 0,0 0-66,-5 0 274,0 0 0,0 1 0,0-1 0,-5 3-274,4-2 163,0 2 0,0-1 0,1 1-1,-1 0 1,0 0 0,1 0 0,0 1-1,0 0 1,0 1 0,-3 2-163,0 1 117,1 1-1,1-1 1,-1 1 0,2 1 0,-1-1 0,-2 7-117,-2 5 39,1 2 1,1-1-1,1 1 1,0 1-1,2 0 1,1 2-40,0-4-24,2 0 1,1 1 0,0-1-1,2 1 1,0-1-1,3 11 24,-2-23-11,1 0 0,1 0-1,0 0 1,0 0-1,0 0 1,2 0-1,-1-1 12,0-3 7,-1 0-1,1 0 1,0 0 0,1-1-1,-1 0 1,1 0-1,0 0 1,0 0-1,1-1 1,5 4-7,1-1 36,0-1 1,1 0-1,0-1 0,0 0 1,1-1-1,0-1 0,-1 0 1,1-1-1,0 0 0,0-1 1,0 0-1,0-2 0,0 1 1,0-2-1,0 0 0,8-2-36,-15 2 49,-1 0-1,1-1 0,-1 0 0,0 0 1,1 0-1,-1-1 0,-1 0 0,1 0 1,5-5-49,-10 8 12,0 0 0,1 0 0,-1-1 1,0 1-1,0 0 0,0-1 0,1 1 1,-2-1-1,1 1 0,0-1 0,0 1 1,0-1-1,-1 0 0,1 1 0,-1-1 1,1 0-1,-1 0 0,0 1 0,0-1 1,1 0-1,-1 0 0,-1 0 0,1 1 1,0-1-1,0 0 0,-1 0 0,1 1 1,-1-1-1,1 0 0,-1 1 0,0-1 1,1 0-1,-1 1 0,0-1 0,0 1 1,0 0-1,-1-1 0,1 1 0,-1-1-12,0-1 7,-1 1-1,1 1 0,0-1 1,-1 0-1,1 0 1,-1 1-1,0 0 1,0-1-1,1 1 0,-1 0 1,0 0-1,0 1 1,-1-1-7,-2 0-7,0 0 0,-1 1 1,1 0-1,0 0 0,0 1 1,-4 0 6,-8 2-92,1 2-1,-1 0 1,1 1 0,-2 1 92,10-4-385,4-1-81,0-1 1,1 1-1,-1 0 1,1 0-1,0 0 1,0 1-1,0 0 1,0-1-1,0 1 1,-2 3 465,6-6-51,0 0 0,0 0 1,0 0-1,0 0 0,0 0 0,0 0 0,1 0 1,-1 0-1,0-1 0,0 1 0,0 0 0,0 0 0,0 0 1,0 0-1,0 1 0,0-1 0,0 0 0,1 0 1,-1 0-1,0 0 0,0 0 0,0 0 0,0 0 0,0 0 1,0 0-1,0 0 0,0 0 0,0 0 0,0 0 1,0 0-1,1 0 0,-1 0 0,0 0 0,0 0 0,0 0 1,0 1-1,0-1 0,0 0 0,0 0 0,0 0 1,0 0-1,0 0 0,0 0 0,0 0 0,0 0 0,0 0 1,0 0-1,0 1 0,0-1 0,0 0 0,0 0 1,0 0-1,0 0 0,0 0 0,0 0 0,0 0 0,0 0 1,0 0-1,0 1 0,0-1 0,0 0 0,0 0 1,0 0-1,0 0 0,-1 0 0,1 0 0,0 0 0,0 0 1,0 0-1,0 0 51,19-3-5285</inkml:trace>
  <inkml:trace contextRef="#ctx0" brushRef="#br0" timeOffset="575.562">1252 2010 11264,'-7'1'1767,"5"-1"-1506,1 0-1,0 0 1,-1 0 0,1 0-1,0 0 1,0 1 0,-1-1-1,1 0 1,0 1 0,0-1-1,-1 1 1,1 0 0,0-1-1,0 1 1,0 0 0,0 0-1,0-1 1,0 1-1,0 0 1,0 0 0,0 0-1,0 0 1,1 0 0,-1 1-1,0-1 1,1 0 0,-1 0-261,13-13 3072,0 3-2741,-1 0-1,1 1 1,10-4-331,-12 7 76,1 2 0,0-1 1,-1 1-1,1 1 1,0 0-1,0 0 1,1 1-1,-1 1 1,0 0-1,0 0 0,0 1 1,0 1-1,0 0 1,0 0-1,9 4-76,-15-5 87,-1 1-1,1 0 0,-1 0 1,0 0-1,0 0 1,0 1-1,0 0 0,0 0 1,0 0-1,-1 0 1,2 2-87,-4-4 75,0 0 1,0 1 0,0 0 0,0-1-1,0 1 1,0-1 0,0 1-1,0 0 1,-1 0 0,1 0 0,-1-1-1,1 1 1,-1 0 0,0 0 0,0 0-1,0 0 1,0 0 0,0 0 0,0-1-1,0 1 1,-1 0 0,1 0-1,0 0 1,-1 0 0,0-1 0,1 1-1,-1 0 1,0 0 0,0-1-76,-3 5 105,0 0 0,0-1-1,-1 0 1,-1 1-105,2-2-1,0 1 0,0-1 0,1 1 0,-1-1 0,1 1 0,-1 3 1,3-7-4,1 1 0,-1-1 0,1 1 0,0-1 0,-1 1 0,1 0 0,0-1 1,0 1-1,0 0 0,0-1 0,0 1 0,0 0 0,0-1 0,1 1 1,-1-1-1,1 1 0,-1 0 0,1-1 0,-1 1 0,1-1 0,0 1 1,0-1-1,0 0 0,0 1 4,5 5-11,0 0 1,1-1-1,-1 0 0,1 0 1,0-1-1,1 0 1,0 0 10,21 16-17,-20-14 1,0 0 1,-1 1-1,1 0 0,-2 0 0,0 1 0,1 0 16,-6-5 14,-1-1-1,1 0 1,0 0 0,-1 1-1,0-1 1,0 0-1,0 1 1,0 0-1,0-1 1,-1 1-1,1-1 1,-1 1-1,0 0 1,0-1-1,-1 1 1,1 0-1,-1-1 1,0 1 0,0-1-1,0 3-13,-2 1 24,-1 1 1,0 0-1,0-1 0,0 1 0,-1-1 0,0-1 1,0 1-1,-1-1 0,0 1 0,0-2 1,0 1-1,-1-1 0,0 0 0,0 0 0,0 0 1,-2-1-25,-19 10-59,0-1 1,-1-1-1,-23 5 59,32-10-84,-15 3-818,12-4-2553,23-6 3375,0 0 0,-1 0 0,1 0-1,0 1 1,0-1 0,0 0 0,0 0 0,0 0 0,0 0 0,-1 0 0,1 0 0,0 0 0,0 0-1,0 0 1,0 0 0,-1 0 0,1 0 0,0 0 0,0 0 0,0 0 0,0 0 0,0 0 0,-1 0-1,1 0 1,0 0 0,0 0 0,0 0 0,0 0 0,0 0 0,-1 0 0,1 0 0,0-1-1,0 1 1,0 0 0,0 0 0,0 0 0,0 0 0,0 0 0,-1 0 0,1 0 0,0-1 0,0 1-1,0 0 1,0 0 0,0 0 0,0 0 0,0 0 0,0-1 0,0 1 0,0 0 80,10-14-6229</inkml:trace>
  <inkml:trace contextRef="#ctx0" brushRef="#br0" timeOffset="34250.407">194 8 5504,'3'-1'486,"0"0"0,0 0 0,0 0 0,0 0 0,0 0 0,0 1 0,0-1 0,0 1 0,0 0 0,0 0 0,0 0 0,0 0 0,1 1-486,1-1 76,-1 1 1,1 0-1,-1 0 0,1 0 0,-1 1 1,0 0-1,1-1 0,-1 1 0,0 1 1,0-1-1,0 1-76,7 6 248,0 1 1,-1 0-1,6 9-248,-8-10 59,0 0 0,1-1 0,-1 1 0,2-2 0,-1 1 0,2-1-59,4 2 121,2-1 0,-1-1 0,1-1 0,0 0 0,15 3-121,25 3 614,10-2-614,40 8 434,-26 3-191,44 18-243,79 37 153,12 4-96,-100-38 99,39 22-156,-91-33-342,0 2 0,-3 4 1,1 3 341,28 27-3355,-50-39-63</inkml:trace>
  <inkml:trace contextRef="#ctx0" brushRef="#br0" timeOffset="16305.161">1100 4197 8704,'-4'-7'1521,"3"6"-1083,0 0-1,0 0 1,0-1-1,1 1 1,-1 0-1,0 0 1,0 0-1,-1 0 1,1 0-1,0 0 1,-1 0-438,1 1 106,0 0 0,0 0 0,1 0-1,-1 0 1,0 0 0,0 0 0,1 0 0,-1 0 0,0 0 0,0 1 0,1-1 0,-1 0 0,0 1 0,0-1-1,1 0 1,-1 1 0,0-1 0,1 1 0,-1-1 0,1 1 0,-1-1 0,1 1 0,-1 0 0,1-1 0,-1 1-1,0 0-105,-2 3 302,0 0 0,0 1 0,0-1 0,0 1 0,1 0 0,-1 0 0,1 0 0,0 0-302,2-4 66,0 0 0,-1 0-1,1 0 1,0 0 0,0 0 0,0 0-1,0 0 1,0 0 0,0 0-1,0-1 1,0 1 0,0 0-1,0 0 1,0 0 0,1 0 0,-1 0-1,0 0 1,1 0 0,-1-1-1,1 2-65,-1-2 48,1 1-1,0-1 0,0 1 0,0-1 0,0 1 1,0-1-1,0 1 0,0-1 0,0 0 1,0 1-1,0-1 0,0 0 0,0 0 0,0 0 1,0 0-1,0 0 0,0 0 0,0 0 0,0 0 1,0-1-1,0 1 0,0 0 0,0 0-47,16-5 401,0 1 0,0-2 0,5-3-401,-3 1 300,0 2 0,13-3-300,-20 6 31,1 1 0,0 0-1,-1 1 1,1 0 0,0 1 0,12 2-31,-21-2 12,0 1 1,0 0-1,0-1 0,0 1 1,0 1-1,0-1 0,0 1 1,-1-1-1,1 1 1,-1 0-1,1 1 0,-1-1 1,1 0-1,-1 1 0,0 0 1,0 0-1,-1 0 0,1 0 1,-1 0-1,1 1 1,-1-1-1,0 1 0,2 3-12,-3-3 34,1 1 0,-1-1 0,0 1 0,0-1 0,0 1 0,-1 0 0,0 0-1,1 0 1,-2-1 0,1 1 0,0 0 0,-1 0 0,0-1 0,0 1 0,-1-1 0,1 1 0,-2 2-34,-5 8 54,0 1 0,-1-1 0,0-1 0,-5 5-54,4-6-297,1 1 0,1 0 0,-1 1 1,2 0 296,-9 35-5520,16-50 5358,0 0 0,0 1 0,0-1 0,-1 0 0,1 0 0,0 0 1,0 0-1,0 0 0,0 1 0,0-1 0,0 0 0,0 0 0,0 0 0,0 0 1,0 1-1,1-1 0,-1 0 0,0 0 0,0 0 0,0 0 0,0 1 0,0-1 1,0 0-1,0 0 0,0 0 0,0 0 0,0 0 0,0 0 0,1 1 0,-1-1 1,0 0-1,0 0 0,0 0 0,0 0 0,0 0 0,1 0 0,-1 0 0,0 0 1,0 0-1,0 0 0,0 0 0,0 0 0,1 0 0,-1 0 0,0 0 162,8-1-2855,-6 1 1944,19-6-3931</inkml:trace>
  <inkml:trace contextRef="#ctx0" brushRef="#br0" timeOffset="16759.14">1671 4137 9344,'-2'-6'1103,"1"0"0,0 0 1,0 0-1,0 0 0,1 0 1,0 0-1,0-1 0,1-2-1103,-5 14 1232,-26 70-139,15-33-794,12-36-251,-6 16 45,2 0 1,0 0-1,1 1 0,0 3-93,5-20 3,0 0 0,1-1 0,-1 1-1,1 0 1,0 0 0,1 0 0,-1 0 0,1 0-1,1 0 1,-1-1 0,1 1 0,0 0 0,0-1 0,0 0-1,1 1 1,0-1 0,0 0 0,0 0 0,1 0-3,0-1-3,0 1 0,1-1 0,0 0 1,-1 0-1,1-1 0,1 1 0,-1-1 1,0 0-1,1-1 0,0 1 0,-1-1 0,1 0 1,0-1-1,4 1 3,-6-1 71,0 0-1,-1-1 1,1 0 0,-1 0-1,1 0 1,0 0 0,-1-1-1,1 0 1,-1 1 0,1-1-1,-1 0 1,1-1 0,-1 1-1,1-1 1,-1 1 0,0-1-1,0 0 1,0 0 0,0 0-1,0-1 1,-1 1 0,1-1-1,-1 1 1,1-1 0,0-1-71,-2 3 45,-1 0 0,1 0 0,0 0 1,-1 0-1,1 0 0,0 0 0,-1 0 1,1 0-1,-1 0 0,0 0 0,1-1 1,-1 1-1,0 0 0,0 0 0,0 0 0,0 0 1,0 0-1,0-1 0,0 1 0,0 0 1,0 0-1,0 0 0,-1 0 0,1 0 1,0-1-1,-1 1-45,0-1 34,-1 1-1,1-1 1,0 1 0,-1-1-1,0 1 1,1-1 0,-1 1-1,1 0 1,-1 0 0,0 0-1,0 0 1,0 0 0,0 1-1,0-1-33,-6-2-69,0 1 0,0 0-1,-1 1 1,1 0 0,0 0 0,-1 0-1,0 1 70,-32 5-2246,38-5 1694,0 1-1,1-1 0,-1 1 1,1 0-1,-1 0 0,1 0 0,-1 0 1,1 1-1,0-1 0,0 1 1,-1-1-1,1 1 0,0 0 1,0 0 552,-3 6-4672</inkml:trace>
  <inkml:trace contextRef="#ctx0" brushRef="#br0" timeOffset="17196.77">1184 4649 10624,'0'0'168,"0"-1"0,0 1 1,0 0-1,-1 0 0,1 0 1,0 0-1,0-1 0,-1 1 1,1 0-1,0 0 0,-1 0 1,1 0-1,0 0 0,0 0 1,-1 0-1,1 0 0,0 0 1,-1 0-1,1 0 1,0 0-1,-1 0 0,1 0 1,0 0-1,0 0 0,-1 0 1,1 0-1,0 0 0,-1 0 1,1 0-1,0 0 0,0 1-168,2 7 2866,14 13-273,-14-20-2462,-1 1-45,1-1 0,0 1-1,-1-1 1,1 1 0,0-1 0,0 0-1,0 1 1,0-1 0,0 0-1,0 0 1,1-1 0,-1 1-1,0 0 1,0-1 0,0 1-1,1-1 1,-1 0 0,0 0-1,1 0 1,0 0-86,23-3 443,-2 0-195,0 1 0,0 1-1,0 1 1,6 2-248,-23-2 31,-1 1 0,1 0 0,-1 1-1,0-1 1,0 1 0,0 1 0,0-1 0,0 1 0,-1 0-1,1 0 1,-1 0 0,1 1 0,-1 0 0,0 0 0,-1 0 0,1 1-1,-1 0 1,2 2-31,-1 0 29,-1 0-1,0 0 1,0 1 0,0-1-1,-1 1 1,-1 0-1,1 0 1,-1 0-1,0 0 1,-1 1-1,0-1 1,0 1 0,-1-1-1,0 0 1,0 1-1,-1-1 1,0 1-1,-1 0-28,-4 15 68,-1 0 0,-1 0 0,-1-1 0,0 0 0,-9 12-68,14-28-57,3-5-268,-1 0 0,1 1 0,0-1 0,0 0 0,0 0 0,1 0 0,-1 1 0,1-1 0,-1 0 0,1 2 325,0-3-160,0-1 1,0 0 0,0 0-1,0 0 1,0 1-1,1-1 1,-1 0-1,0 0 1,0 1-1,1-1 1,-1 0-1,0 0 1,0 0-1,0 0 1,1 0-1,-1 1 1,0-1-1,1 0 1,-1 0-1,0 0 1,0 0-1,1 0 1,-1 0-1,0 0 1,1 0-1,-1 0 1,0 0-1,0 0 1,1 0-1,-1 0 1,0 0-1,1 0 1,-1 0-1,0 0 1,0-1-1,1 1 1,-1 0-1,0 0 1,0 0-1,1 0 1,-1 0 0,0-1 159,17-5-5072</inkml:trace>
  <inkml:trace contextRef="#ctx0" brushRef="#br0" timeOffset="17561.057">1582 4740 11136,'0'1'165,"0"0"0,-1 0 1,1 0-1,0-1 1,0 1-1,0 0 0,0 0 1,0 0-1,0 0 1,0-1-1,0 1 0,0 0 1,0 0-1,0 0 1,0 0-1,1-1 0,-1 1 1,0 0-1,1 0 1,-1-1-1,1 1 0,-1 0 1,1 0-1,-1-1 0,1 1 1,-1-1-1,1 1 1,-1 0-1,1-1-165,1 1 189,1 0 1,-1 0-1,0-1 1,0 1-1,0-1 0,0 1 1,0-1-1,1 0 1,-1 0-1,0 0 0,0 0 1,0-1-1,2 1-189,13-3 701,0-2 0,0 1 1,0-2-1,4-2-701,12-5 763,-7 4-381,26-9 364,-47 17-610,-1 0-1,1 0 1,0 0-1,-1 1 0,1 0 1,0 0-1,-1 0 0,1 1 1,4 0-136,-7 0 71,1 0 1,-1 0-1,0 0 1,1 0-1,-1 0 1,0 1-1,0-1 1,0 1-1,0 0 1,0-1-1,0 1 1,-1 0-1,1 0 1,-1 0-1,1 0 1,-1 0-1,0 1 1,0-1-1,0 0 1,0 1 0,0-1-1,0 1 1,0-1-1,-1 1 1,0-1-1,1 2-71,0 6 90,0 1 0,0-1 0,-1 1 0,-1-1 0,0 1 1,-1 1-91,-9 50 257,-4 3-257,-7 33-1665,20-90 1002,1-3-378,0 0 0,0 1 0,1-1-1,-1 5 1042,2-8-645,-1-1-1,0 1 0,0-1 0,1 1 1,-1-1-1,0 1 0,1-1 0,0 1 1,-1-1-1,1 1 0,0 0 646,8 9-4602</inkml:trace>
  <inkml:trace contextRef="#ctx0" brushRef="#br0" timeOffset="35174.108">1189 4586 6016,'0'0'139,"-1"0"0,1 0 0,0 1 0,0-1 0,0 0 0,-1 0 0,1 1 0,0-1 0,0 0 0,0 1 0,0-1 0,-1 0 0,1 0 0,0 1 0,0-1 0,0 0 0,0 1 0,0-1 0,0 0 0,0 1 0,0-1 0,0 0 0,0 1 0,0-1 0,0 0 0,0 1 0,0-1 0,0 0 0,0 1 0,0-1 0,1 0 0,-1 0 0,0 1 0,0-1 0,0 0 0,0 1 0,1-1 0,-1 0-139,13 1 3900,4 0-3296,-13 0-450,-1 0-20,1 0 1,0 0-1,-1 0 1,1 0-1,-1 1 1,0 0-1,1-1 1,-1 1-1,0 1 1,2 0-135,136 118 970,23 14-734,-152-126-226,15 12-333,0-1 0,2-1 1,0-2-1,17 8 323,-15-12-4106,23 7 4106,-17-8-3968</inkml:trace>
  <inkml:trace contextRef="#ctx0" brushRef="#br0" timeOffset="35900.914">1207 3971 6784,'3'0'833,"-1"-1"-1,1 1 1,0-1 0,0 1 0,-1-1 0,1 0-1,1-1-832,-2 1 116,-1 1 0,1-1 0,-1 0 1,1 1-1,0 0 0,-1-1 0,1 1 0,0 0 0,-1-1 0,1 1 0,0 0 0,-1 0 0,1 1 0,0-1 0,-1 0 0,1 0 0,0 1 0,-1-1 0,1 1 0,0 0 0,-1-1-116,5 4 106,-1 0-1,1 0 0,-1 1 0,0-1 1,0 1-1,-1 0 0,0 0 1,1 1-1,-2-1 0,1 1 1,-1 0-1,1 1-105,20 30 448,91 107 37,-96-120-875,1-1 0,1-1-1,1-1 1,1-1 0,20 14 390,-38-31-618,0 0 0,0 0 1,0 0-1,0-1 1,1 0-1,0 0 0,-1 0 1,1-1-1,0 1 1,2-1 617,20 3-3488</inkml:trace>
  <inkml:trace contextRef="#ctx0" brushRef="#br0" timeOffset="36652.794">511 892 5888,'-1'-1'129,"1"1"0,-1-1 1,1 1-1,-1-1 0,1 0 0,0 1 1,-1-1-1,1 0 0,0 1 0,0-1 1,-1 0-1,1 1 0,0-1 0,0 0 1,0 0-1,0 1 0,0-1 0,0 0 1,0 0-1,0 1 0,0-2-129,7-19 1855,-5 15-1437,1 1 0,0 0 0,0 0 0,1 1 0,-1-1 0,4-2-418,-7 7 32,1-1-1,-1 1 1,1 0-1,-1-1 1,1 1 0,-1 0-1,1-1 1,-1 1 0,1 0-1,-1 0 1,1 0-1,0-1 1,-1 1 0,1 0-1,-1 0 1,1 0-1,-1 0 1,1 0 0,0 0-1,-1 0 1,1 0 0,-1 0-1,1 0 1,0 1-1,-1-1 1,1 0 0,-1 0-1,1 1 1,-1-1 0,1 0-1,-1 0 1,1 1-1,-1-1 1,1 1 0,-1-1-1,1 0 1,-1 1 0,0-1-1,1 1 1,-1-1-1,0 1 1,1-1 0,-1 1-1,0-1 1,0 1-32,3 4 197,0 1 1,0-1-1,-1 1 0,1 2-197,-2-7 33,28 97 1002,-22-68-935,1-1-1,2 0 0,1 0 0,1-1 0,10 15-99,-10-24 19,1-1 1,1 0-1,1-2 0,0 1 1,13 9-20,24 17 111,14 7-111,-23-18-318,-1 1 1,20 23 317,-32-22-1486,-2 1 0,-1 2-1,14 26 1487,-32-50-618,27 38-2843</inkml:trace>
  <inkml:trace contextRef="#ctx0" brushRef="#br0" timeOffset="37137.677">707 1911 6528,'-6'-6'918,"4"4"-724,1 1-1,0 0 0,0 0 1,0 0-1,-1 0 0,1 0 1,-1 0-1,1 0 0,-1 0 1,1 1-1,-1-1 0,1 1 1,-1-1-1,0 1 0,0-1-193,1 1 800,2-1-213,0-2-488,0 1 0,0 0 0,1 0 0,-1 0 0,1 0-1,0 0 1,-1 0 0,1 0 0,0 1 0,0-1 0,0 1 0,0-1 0,1 1 0,-1 0 0,0 0 0,1 0-1,-1 0 1,0 0 0,1 0 0,-1 1 0,1-1 0,-1 1 0,1-1 0,0 1 0,-1 0 0,1 0 0,-1 1-1,1-1 1,-1 0 0,1 1 0,-1-1 0,1 1-99,8 2 233,-1 1 1,1 0-1,-1 0 0,0 1 1,0 1-1,8 5-233,3 3 132,-2 1 0,0 1 0,0 1 0,-2 0 0,0 2 0,-1 0 0,9 14-132,16 29 231,28 60-231,-36-61-465,3-1-1,16 17 466,-48-71-544,0 0-1,1 1 1,0-2 0,1 1-1,-1-1 1,1 0-1,0 0 1,0 0 0,1-1-1,-1 0 1,1 0-1,0-1 1,7 3 544,13 0-3493</inkml:trace>
  <inkml:trace contextRef="#ctx0" brushRef="#br0" timeOffset="37741.31">1064 3405 8320,'0'-16'3072,"14"11"-2400,4 5 256,-9 5-96,9 2-160,3 17 64,-3 8-128,-5-8-1,10 27-319,0-8-32,8 5-32,-4-7-96,12 2-32,-3-8-192,5-7 0,-5-4-1599,-6-4-609,-3-4-1952</inkml:trace>
  <inkml:trace contextRef="#ctx0" brushRef="#br0" timeOffset="38527.469">1483 2548 6784,'-41'11'3219,"25"-7"-1996,-1 0-1,-5 0-1222,16-3 230,1-1 0,-1 0 0,0 0 0,0 0 0,0 0 0,0-1 0,0 0 0,-3-2-230,-33-9 529,1 2 1,-2 1 0,-3 2-530,19 4 80,-54-8 323,-1 5-1,-33 3-402,-109 14 480,153-4-173,1 3-1,-8 5-306,48-8 164,1 1-1,1 1 1,-28 13-164,42-15 46,0 1 0,0 0 0,1 0 0,0 1 0,1 1 0,-1 0 0,2 1 0,-6 7-46,0 3 67,1 1 0,1 0 0,1 1 0,2 1 0,0 0 0,1 1-1,1 0 1,1 1-67,2-1 141,0 0-1,1 0 1,2 1-1,1 0 0,0 0 1,2-1-1,1 1 1,2 9-141,1-13 503,6 21-503,-7-35 73,-1-2-16,1 1 0,0-1 0,0-1 0,0 1 0,1 0 0,0 0 0,0-1 0,0 0 0,1 1 0,0-1 0,2 1-57,3 3 97,0-1-1,0-1 0,1 1 1,8 3-97,-12-7 32,11 6 66,-1 0 0,2-1 0,-1-1 0,1-1 0,10 3-98,11 0 131,0-1 0,5-2-131,124 16 227,0-8-1,94-6-226,-115-12 388,62-12-388,-109 3 318,-1-5 0,52-17-318,-107 22 81,-1-1 0,-1-2 0,0-2 0,-1-2 0,-1-2 0,9-7-81,-13 3 70,-1-1 1,-2-1 0,0-3 0,-2 0 0,11-15-71,-22 21 34,0-2 0,-2 0 0,-1-1 0,-1 0 0,-1-1 0,-1-1 0,8-26-34,-16 35 9,0 0 0,-2 0 0,0-1 0,-1 1 0,-1-1 0,-1 0 0,-1-8-9,-1 15 10,0 0 1,-1 0 0,-1 0 0,0 0-1,-1 1 1,0-1 0,-1 1 0,-1 0-1,0 0 1,-1 1 0,-3-5-11,-2-1-7,-1 1-1,-1 0 1,-1 1 0,0 1 0,-1 0-1,-16-11 8,8 8-28,-2 2-1,0 0 1,-1 2 0,-20-8 28,-4 3-72,-1 2 0,0 2 0,-1 3 0,-1 2 0,-20 0 72,7 3-169,-1 2 1,-43 5 168,80 1-249,1 2 0,-1 1 1,0 1-1,1 2 0,0 1 0,-23 10 249,42-14-353,0 1-1,0 1 0,-5 3 354,13-7-198,1-1 0,0 1-1,-1 0 1,1-1 0,0 1-1,0 0 1,0 0 0,1 1-1,-1-1 1,0 0 0,1 1-1,0-1 1,-1 1-1,1-1 1,0 1 0,-1 1 198,2-2-170,0-1-1,0 0 1,0 0 0,0 0 0,0 1 0,0-1 0,0 0-1,0 0 1,1 0 0,-1 1 0,0-1 0,1 0-1,-1 0 1,1 0 0,-1 0 0,1 0 0,-1 0 0,1 0-1,0 0 1,0 0 0,-1 0 0,2 0 170,2 3-820,0-1 1,0-1-1,0 1 1,0-1-1,1 0 1,0 1 819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4:08.2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473 36 7040,'9'-10'2421,"-7"7"-1844,1 1 1,-1-1 0,1 1-1,0-1 1,-1 1-1,1 0 1,0 0 0,1 0-1,-1 0 1,2 0-578,-4 1 1274,-2 5 630,-9 12-558,2-6-830,-129 190 2758,72-112-3057,-4-3 0,-4-2 0,-8 1-217,72-75-145,-29 29 478,35-35-625,0 1 0,0 0 1,0 0-1,1 0 0,0 0 1,0 1-1,0-1 0,0 0 1,0 4 291,2 1-3120,4 2-2341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4:39.4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1351 83 7680,'21'-38'5104,"-20"37"-3334,-6 3 1839,-2 6-2641,5-5-308,-55 63 4699,-25 40-5359,-11 14 935,37-55-697,-2 4-12,-5 11-226,30-34-154,-62 90 501,72-98-3026,-8 18 2679,31-78-8010,3 13 3029</inkml:trace>
  <inkml:trace contextRef="#ctx0" brushRef="#br0" timeOffset="374.303">330 75 8192,'12'-11'1792,"1"-1"0,0 1 0,2 0-1792,-9 7 598,0 0 0,1 0 0,0 1 0,0 0 0,-1 0-1,2 0 1,-1 1 0,2 0-598,-8 1 107,0 1 0,1 0 0,-1 0 0,0-1 0,1 1 0,-1 0 0,0 0 0,1 0 0,-1 0 0,0 1 0,0-1 0,1 0 0,-1 1 0,0-1 0,0 0 0,1 1-107,-1 0 58,-1-1 1,1 1-1,0-1 1,-1 1-1,0-1 1,1 1-1,-1-1 1,1 1-1,-1 0 1,0-1-1,1 1 1,-1 0-1,0-1 1,0 1-1,1 0 1,-1-1 0,0 1-1,0 0 1,0 0-1,0-1 1,0 1-1,0 0-58,-1 4 233,1 0 0,-1 0 1,-1 0-1,1 0 0,-1 0 0,0 0 0,0-1 0,0 2-233,-149 298 3051,99-214-2597,-33 38-454,34-52-2062,3 1 1,-3 15 2061,27-42-2822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4:00.7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1702 1498 7424,'-1'-2'415,"0"-2"574,-1 0 1,1 0-1,-1 0 0,0 0 0,-2-1-989,3 4 254,1 0-1,-1 0 0,0 0 1,0 0-1,0 1 0,0-1 1,0 0-1,0 0 1,0 1-1,0-1 0,0 1 1,0-1-1,0 1 0,0 0 1,0-1-1,0 1 1,-1 0-1,1 0 0,0-1 1,0 1-1,-1 0-253,2 0 47,0 1 0,0-1-1,0 0 1,0 0 0,-1 0 0,1 0-1,0 0 1,0 0 0,0 0 0,0 0-1,0 0 1,0 0 0,0 0 0,-1 0-1,1 0 1,0 0 0,0 0 0,0 0-1,0 0 1,0 0 0,0 0 0,-1 0-1,1 0 1,0 0 0,0 0 0,0 0-1,0 0 1,0 0 0,0 0 0,0 0-1,-1 0 1,1 0 0,0-1 0,0 1-1,0 0 1,0 0 0,0 0 0,0 0-1,0 0 1,0 0 0,0 0 0,0 0-1,0 0 1,-1-1 0,1 1 0,0 0-1,0 0 1,0 0 0,0 0 0,0 0-1,0 0 1,0-1 0,0 1 0,0 0-1,0 0 1,0 0 0,0 0 0,0 0-1,0 0 1,0-1 0,0 1 0,1 0-47,8-7 961,19-7-288,-8 6-423,0 0-1,1 2 0,-1 1 0,1 0 0,1 2 1,-1 0-1,13 1-249,-17 2 76,0 0-1,-1 1 1,1 1 0,-1 1-1,0 0 1,0 1 0,0 0-1,0 2 1,-1 0 0,3 2-76,-13-6 62,0 0 0,-1 1 0,1 0 1,-1 0-1,0 0 0,0 1 0,0-1 1,0 1-1,-1 0 0,1 0 0,-1 0 1,1 3-63,-2-3 51,0 0 0,0-1 0,-1 1 0,0 0 0,0 1 0,0-1 0,0 0-1,-1 0 1,1 0 0,-1 0 0,0 1 0,0-1 0,-1 0 0,1 0 0,-1 0 0,0 1-51,-1 4 33,-1 0 0,0 0 0,0-1-1,-1 1 1,0-1 0,-1 0 0,0 0 0,0 0-1,0 0 1,-1-1 0,-4 4-33,-10 9 44,-2-1 1,0 0-1,-2-1-44,-18 15 72,38-30-86,0 1 1,0-1-1,1 1 1,-1 0-1,1 0 1,0 0-1,0 0 1,0 1 13,2-4-4,1 0 1,-1 0 0,1 0 0,-1 0 0,1 0 0,0 1 0,0-1 0,-1 0 0,1 0 0,0 0 0,0 1 0,0-1 0,0 0 0,0 0 0,0 1 0,1-1 0,-1 0 0,0 0 0,1 0 0,-1 0 0,1 1 0,-1-1 0,1 0 0,-1 0 0,1 0 0,0 0 0,-1 0 0,1 0 0,0 0 0,0-1 0,0 1 0,0 0 0,1 0 3,10 8 0,1-1 1,1 0 0,-1-1 0,1-1 0,5 2-1,-5-3-4,0 1 0,0 1 0,-1 0 0,0 1 0,5 5 4,-10-7-7,0 1 0,-1 0 0,0 0 0,1 2 7,-7-8 15,0 1-1,1-1 0,-1 1 0,0-1 1,0 1-1,0 0 0,0 0 0,-1-1 1,1 1-1,0 0 0,-1 0 0,1 0 1,-1 0-1,1 0 0,-1 0 0,0 0 1,0 0-1,0-1 0,0 1 0,0 0 0,-1 0 1,1 0-1,-1 0 0,1 1-14,-1-2 1,0 0 1,1 0-1,-1 0 0,0 0 0,0 0 1,0 0-1,0 0 0,0 0 0,0 0 1,0-1-1,0 1 0,-1 0 0,1-1 1,0 1-1,0 0 0,-1-1 0,1 0 1,0 1-2,-27 4 9,23-5-9,-9 2 1,-123 12 5,107-13-40,-1 0 0,1-3-1,-16-2 35,43 4-209,-1 0 0,1-1 0,0 0 0,0 0 1,-1 0-1,1 0 0,0 0 0,-1-1 209,4 2-72,0 0 1,-1-1-1,1 1 1,0 0-1,0 0 0,0 0 1,0 0-1,-1-1 1,1 1-1,0 0 1,0 0-1,0 0 1,0-1-1,0 1 0,0 0 1,-1 0-1,1 0 1,0-1-1,0 1 1,0 0-1,0 0 1,0-1-1,0 1 0,0 0 1,0 0-1,0-1 1,0 1-1,0 0 1,0 0-1,0 0 1,0-1-1,0 1 0,1 0 1,-1 0-1,0-1 1,0 1-1,0 0 72,1-1-284,0 0 0,0-1-1,1 1 1,-1 0-1,0 0 1,0 1 0,1-1-1,-1 0 1,1 0 0,0 0 284,28-12-4080,5-2-1157</inkml:trace>
  <inkml:trace contextRef="#ctx0" brushRef="#br0" timeOffset="732.365">2584 1474 8576,'5'-10'1397,"-2"5"-469,0-1-1,-1 1 1,0-1 0,0 1-1,0-1 1,0-5-928,-2 10 157,0-1 0,0 1 0,0-1 1,0 1-1,0-1 0,0 1 0,-1-1 0,1 1 1,0-1-1,-1 1 0,0-1 0,1 1 1,-1 0-1,0-1 0,0 1 0,1 0 0,-1-1 1,0 1-1,0 0 0,0 0 0,0 0 0,-1 0 1,1 0-1,0 0 0,0 0 0,-1 1 1,1-1-1,-1 0-157,-3-1 178,-1 1 0,1 0-1,0 0 1,0 1 0,-1 0 0,1 0 0,0 0 0,0 0 0,-1 1 0,1 0 0,-4 0-178,5 0 69,-7 1 10,0 1-1,0 0 1,1 1-1,-1 0 1,1 1-1,0-1 0,0 2 1,1 0-1,0 0 1,0 1-1,0 0 1,0 0-1,0 2-78,0 1-3,0-1 0,1 1 0,1 0 0,-1 0 0,1 1 0,1 0 0,0 0 0,1 1 0,0 0 0,1 0 0,-1 6 3,4-16-6,0 1 0,1 0 0,-1-1 0,1 1 0,0 0 0,0 0 0,0-1 0,0 1 0,0 0 0,1-1 0,-1 1 0,1 0 0,-1-1 1,1 1-1,0 0 0,0-1 0,1 1 6,0 0-7,1 0 0,-1 1 0,1-1 0,0 0 0,0 0 0,0-1 0,1 1 0,-1-1 0,1 1 0,3 1 7,24 12 38,1-1 1,22 6-39,-16-6 57,31 17-57,-45-20-10,-5-2 51,0 0-1,-1 1 1,0 1 0,-1 0 0,0 2-1,-1 0-40,-11-9 37,-1-1 0,0 0-1,0 1 1,-1 0 0,1 0-1,-1 0 1,0 1-37,-2-5 40,-1 1-1,1-1 1,-1 1-1,1-1 1,-1 1-1,0-1 1,1 1-1,-1-1 1,0 1-1,0 0 1,0-1-1,0 1 1,-1-1-1,1 1 1,0 0-1,-1-1 1,1 1-1,-1-1 1,1 1-1,-1-1 1,0 0-1,0 1 1,1-1-1,-1 0 1,0 1-1,0-1 1,-1 0-1,1 0 1,0 0-40,-3 3 115,0-1 0,0 0 0,0-1 0,0 1 0,-1-1 0,1 0 0,-1 0 0,0 0 0,1 0 0,-5 0-115,-11 2 492,-22 3-492,19-4 139,21-2-128,-134 17 391,108-15-330,1-2 0,-1-1 1,-25-4-73,51 4-7,1 0 1,0 0 0,-1-1 0,1 1-1,0 0 1,-1-1 0,1 1 0,0-1-1,-1 0 1,1 1 0,0-1 6,0 0-5,1 1-1,0 0 1,-1-1 0,1 1 0,0 0-1,-1-1 1,1 1 0,0 0-1,0-1 1,-1 1 0,1-1 0,0 1-1,0-1 1,0 1 0,0-1 0,0 1-1,-1 0 1,1-1 0,0 1-1,0-1 1,0 1 0,0-1 5,1-1-8,-1 0-1,1 0 1,0 1 0,0-1-1,0 0 1,0 1 0,0-1-1,0 0 1,0 1 0,0-1-1,1 1 1,-1 0 0,0-1-1,1 1 1,0 0 8,29-25-24,6-1 24,26-21 62,-20 11-14,-2-3 0,-1-1 0,-3-2 0,14-22-48,-40 50 30,0-1 0,5-11-30,-13 20 15,0 1-1,0 0 0,-1-1 1,0 1-1,0-1 1,-1 0-1,0 0 1,1-5-15,-2 9 1,0 1 0,0 0 1,0 0-1,-1-1 0,1 1 1,0 0-1,-1 0 1,0 0-1,1 0 0,-1 0 1,0 0-1,0 0 0,0 0 1,0 0-1,-1 0 1,1 0-1,0 0-1,-2-1-1,0 1-1,0-1 1,0 1 0,0 0-1,0 0 1,0 0 0,-1 0 0,1 0-1,-3 0 2,-8-3-148,0 1 0,0 1 0,0 0 0,-13 0 148,22 2-113,-37-3-1350,18 7-2530,24-3 3911,0 0 0,0 0 0,0 0-1,0 0 1,-1 0 0,1 0-1,0 1 1,0-1 0,0 0 0,0 0-1,0 0 1,0 0 0,0 0-1,0 0 1,0 0 0,0 0 0,0 0-1,0 1 1,-1-1 0,1 0-1,0 0 1,0 0 0,0 0 0,0 0-1,0 0 1,0 0 0,0 1-1,0-1 1,0 0 0,0 0 0,0 0-1,0 0 1,0 0 0,0 0-1,0 0 1,0 1 0,0-1 0,1 0-1,-1 0 1,0 0 0,0 0-1,0 0 1,0 0 0,0 0 0,0 0-1,0 1 1,0-1 0,0 0 0,0 0-1,0 0 1,1 0 0,-1 0-1,0 0 1,0 0 0,0 0 0,0 0 82,11 12-5478,3 3 764</inkml:trace>
  <inkml:trace contextRef="#ctx0" brushRef="#br0" timeOffset="2185.622">7975 56 8320,'1'0'448,"-1"-1"0,1 1 0,0-1 0,-1 0 0,1 1 0,0-1 0,-1 1 0,1-1 0,0 1 0,-1 0 0,1-1 0,0 1 0,0 0 0,0-1 0,-1 1 0,1 0 0,0 0 1,0 0-1,0 0 0,0 0 0,-1 0 0,1 0 0,0 0 0,0 0-448,-1 0 146,1 0-1,-1 0 1,0 1 0,0-1 0,0 0 0,1 0 0,-1 0-1,0 1 1,0-1 0,0 0 0,0 0 0,1 0 0,-1 1-1,0-1 1,0 0 0,0 0 0,0 1 0,0-1 0,0 0-1,0 0 1,0 1 0,0-1 0,0 0 0,0 0 0,0 1-1,0-1 1,0 0-146,-5 13-221,-4-1 873,-1 0 1,0-1-1,-10 8-652,7-6 365,1 0-1,0 0 0,-4 8-364,-40 68 1466,-33 73-1466,31-53 417,-28 56 628,-16 58-1045,96-211-17,4-15-1857,2 3 1616,0-1 1,0 0-1,0 1 1,-1-1-1,1 0 1,0 1-1,0-1 1,-1 1-1,1-1 1,0 0-1,-1 1 1,1-1-1,0 1 1,-1-1-1,1 1 1,-1-1-1,1 1 1,-1-1-1,1 1 1,-1 0-1,0-1 1,1 1-1,-1 0 1,1-1-1,-1 1 1,0 0-1,1 0 1,-1 0-1,0-1 1,1 1-1,-1 0 1,0 0-1,1 0 258,-9 3-5738</inkml:trace>
  <inkml:trace contextRef="#ctx0" brushRef="#br0" timeOffset="16373.933">10463 127 7552,'0'-1'278,"1"0"0,-1-1 0,0 1 0,1 0 0,-1 0 0,0 0 1,1 0-1,0 0 0,-1 0 0,1 0 0,0 0 0,-1 0 0,1 0 0,0 0 0,0 0 0,0 0 1,0 1-1,0-1 0,0 0-278,25-15 2749,-12 8-1241,-3 1-207,0-2-219,-11 9-19,-5 5 664,-8 6-921,-1-2 1,0 0-1,-9 4-806,6-3 358,0 0 0,0 2 0,-1 1-358,-9 11 411,1 2 1,1 0-1,-11 17-411,-65 94 782,32-42-515,-81 127 19,54-75-98,91-138-287,-1-1-1,0 0 0,-1-1 0,0 0 0,0 0 1,-1 0-1,1-1 0,-5 2 100,6-4-1439,0-1 0,-1 0 0,1 0 0,-5 1 1439,1 0-6282</inkml:trace>
  <inkml:trace contextRef="#ctx0" brushRef="#br0" timeOffset="13334.428">1890 2418 8448,'-1'-1'495,"0"-1"0,0 1 0,0 0 0,0-1 0,0 1 0,0-1 0,1 0 0,-1 1 0,1-1 0,-1 0 0,1 1 0,0-1 0,0 0 0,0 1 0,0-1 0,0-1-495,-2-1 3561,2 4-3503,0-1 0,0 1-1,0 0 1,0 0 0,0 0 0,0-1-1,0 1 1,-1 0 0,1 0 0,0-1 0,0 1-1,0 0 1,0 0 0,0-1 0,0 1-1,0 0 1,1 0 0,-1 0 0,0-1 0,0 1-1,0 0 1,0 0 0,0-1 0,0 1 0,0 0-1,0 0 1,1 0 0,-1 0 0,0-1-1,0 1 1,0 0 0,0 0 0,0 0 0,1 0-1,-1-1 1,0 1 0,0 0 0,0 0-1,1 0 1,-1 0 0,0 0-58,7-6 175,1 1 0,-1 0-1,1 0 1,0 1 0,0 0 0,1 0 0,-1 1-1,1 0 1,0 1 0,-1 0 0,1 0-1,0 1 1,0 0 0,6 0-175,-6 1 79,-1 0 1,1 0-1,-1 1 0,0 0 1,1 0-1,-1 1 0,0 0 1,0 0-1,0 1 0,0 0 1,0 1-1,-1 0 1,1 0-1,-1 0 0,5 5-79,-10-7 30,0-1-1,0 1 1,-1-1-1,1 1 0,0-1 1,-1 1-1,1 0 1,-1 0-1,0 0 1,0 0-1,0 0 1,0 0-1,0 0 0,0 0 1,0 1-1,-1-1 1,1 0-1,-1 0 1,1 1-1,-1-1 0,0 0 1,0 1-1,0-1 1,0 0-1,-1 1 1,1-1-1,-1 0 1,1 0-1,-1 0 0,0 1 1,0-1-1,0 0 1,0 0-1,0 0 1,0 0-1,0 0 1,-1 0-30,-6 7 42,0 0 0,-1 0 0,1-1 0,-2 0 0,1-1 0,-6 4-42,9-7-8,-7 5 57,0 0 1,-1 0 0,-3 0-50,16-9-11,0 1 0,0-1 0,-1 1 0,1 0 0,0 0 0,0 0 0,0 0 0,0 0 0,0 0 0,0 0 0,0 0 0,0 0 0,0 0 0,0 1 11,1-2-4,0 1 0,-1 0-1,1-1 1,0 1 0,0-1-1,0 1 1,0 0-1,0-1 1,0 1 0,0 0-1,0-1 1,1 1 0,-1 0-1,0-1 1,0 1-1,1-1 1,-1 1 0,0 0-1,0-1 1,1 1 0,-1-1-1,1 1 1,-1-1-1,0 1 1,1-1 0,-1 1-1,1-1 1,-1 0 0,1 1-1,0-1 1,-1 0 0,1 1 4,35 22-112,-24-16 117,0 1 0,-1 0 1,0 0-1,-1 1 0,8 7-5,0 5 12,-1 1 0,0 1 0,-2 0-1,8 16-11,-18-29 25,0 1-1,0-1 1,-1 1 0,0 1-1,-1-1 1,-1 0-1,1 1 1,-2-1-1,0 1 1,0 0-1,-1-1 1,0 4-25,-1-11 54,0 0 0,0 0 0,-1 0 0,1 0 0,-1 0 1,1 0-1,-1-1 0,0 1 0,-1 0 0,1-1 1,-1 0-1,0 1 0,1-1 0,-1 0 0,-1 0 0,1-1 1,0 1-1,-1-1 0,1 1 0,-1-1 0,0 0 1,-3 1-55,-7 3 37,0-1 1,0 0 0,0-1 0,-1-1 0,-14 2-38,12-3-9,0-1 0,-1 0 0,1-1 0,-13-2 9,24 2-70,-1-1 0,0 0 0,0-1 0,1 0 1,-1 0-1,1 0 0,-1-1 0,1 1 0,0-2 0,0 1 0,0-1 1,1 0-1,-2-1 70,6 4-192,-1-1 1,1 1-1,-1-1 0,1 1 1,0-1-1,-1 0 1,1 0-1,0 0 0,0 1 1,1-1-1,-1 0 1,0 0-1,1 0 1,-1 0-1,1-1 0,-1 1 1,1 0-1,0 0 1,0 0-1,0 0 0,0 0 1,0 0-1,1-2 192,0-1-696,1 1-1,0-1 0,-1 1 0,1 0 1,1-1-1,-1 1 0,1 0 1,-1 0-1,4-2 697,14-15-5333</inkml:trace>
  <inkml:trace contextRef="#ctx0" brushRef="#br0" timeOffset="13988.7">2710 2469 9728,'-1'-2'398,"0"-1"1,0 1-1,0 0 1,0-1-1,-1 1 1,0 0-1,1 0 1,-1 0-1,0 0 1,0 1-1,0-1 1,0 0-1,0 1 1,0-1-1,0 1 1,-1 0-1,1 0 1,0-1-1,-1 2 1,1-1-1,-1 0 1,1 0-1,-1 1 1,1 0-1,-4-1-398,0 1 369,0-1-1,-1 0 1,1-1 0,0 1-1,-1-1 1,1-1-1,0 1 1,0-1 0,1 0-1,-5-3-368,-13-5 1141,21 10-1068,-1 0 1,1 1 0,0-1 0,-1 1-1,1 0 1,0 0 0,-1 0-1,1 0 1,-1 0 0,1 0 0,0 0-1,-1 1 1,1 0 0,0-1 0,-1 1-74,-35 15 281,30-13-207,-9 6-24,0 0 0,1 0 0,0 2 1,0 0-1,-8 9-50,16-13 26,1 0 0,-1 0 0,1 1 0,1 0 1,0 0-1,0 0 0,0 1 0,1 0 0,1 0 0,0 1 1,-1 1-27,4-10 7,1 1-1,0-1 1,-1 1 0,1-1 0,0 1 0,0-1 0,-1 1 0,1-1 0,0 1 0,1-1 0,-1 1 0,0-1 0,0 1 0,1-1 0,-1 1 0,1-1 0,-1 1 0,1-1 0,-1 0 0,1 1 0,0-1 0,1 2-7,0-2 9,-1 1-1,2 0 1,-1 0-1,0-1 1,0 1-1,0-1 1,1 0-1,-1 0 1,1 0-1,-1 0 1,1 0-1,1 0-8,11 2 36,-1-1 0,0-1-1,1 0 1,11-1-36,-19 0 18,24 0 24,0-2 1,-1 0-1,13-5-42,-28 4 86,-1 0-1,0-1 0,0-1 1,-1 0-1,0-1 0,0 0 1,0-1-1,7-6-85,-15 9 87,0 0-1,-1 0 1,1-1-1,-1 1 1,2-4-87,13-13 394,-18 20-261,-1 9 64,-13 29-141,8-25-46,1 0 0,0 0 0,0 6-10,-7 40 106,2 1 1,3 1 0,2 0-1,4 23-106,1-70 23,1 0-1,1 0 1,0 0-1,4 9-22,7 31 70,-14-52-141,0 1 1,0 0-1,1-1 0,-1 1 0,0-1 0,-1 1 0,1 0 0,0-1 0,0 1 0,-1-1 0,1 2 71,-1-2-300,1 0 0,-1 0 0,1-1 0,-1 1 0,1 0 0,-1-1 0,1 1 0,-1-1 0,0 1 0,1-1 0,-1 1 0,0-1 0,0 1 0,1-1 0,-1 1 0,0-1 0,0 0 0,1 1 1,-1-1-1,0 0 0,0 0 0,0 0 0,0 0 300,-12 1-6469</inkml:trace>
  <inkml:trace contextRef="#ctx0" brushRef="#br0" timeOffset="14666.343">1983 3432 8448,'2'-25'7030,"0"-21"-7030,-3 36 5935,-16 86-1486,-21 53-4449,19-67 500,17-54-472,-1-2 40,1 1-1,1 0 0,-1 0 1,1 0-1,0-1 1,1 4-68,0-8 16,0 0-1,0 0 1,1 0 0,-1 0 0,1 0 0,-1 0 0,1 0 0,0 0 0,0 0 0,0 0 0,0 0 0,0 0 0,0-1 0,0 1 0,1 0 0,-1-1 0,0 1 0,1-1 0,0 0 0,-1 1 0,1-1 0,0 0 0,0 0-16,9 6 14,0-2 0,1 0 0,-1 0 1,1-1-1,0-1 0,11 2-14,-1-1 64,-1-1 0,1-1 0,11-1-64,-25-1-109,-6 0-122,0 1 0,0-1 0,0 0 0,0 0 1,0 0-1,0 0 0,-1-1 0,1 1 0,0-1 0,0 1 1,0-1-1,0 1 0,0-1 0,-1 0 0,1 0 1,1-1 230,-2 1-2950,-1 1-522</inkml:trace>
  <inkml:trace contextRef="#ctx0" brushRef="#br0" timeOffset="15034.265">2130 3492 12800,'-2'-9'1707,"-2"-22"2371,4 30-3872,0-1 0,1 1 1,-1-1-1,0 1 0,0-1 1,1 1-1,-1-1 0,1 1 0,-1-1 1,1 1-1,-1-1 0,1 1 1,0 0-1,0-1 0,0 1 0,0 0 1,0 0-1,0-1-206,-1 2 34,0 0 0,1-1 0,-1 1 0,0 0 0,1 0 0,-1-1 0,0 1 0,1 0-1,-1 0 1,0 0 0,1-1 0,-1 1 0,0 0 0,1 0 0,-1 0 0,0 0 0,1 0 0,-1 0 0,1 0 0,-1 0 0,0 0 0,1 0 0,-1 0 0,1 0 0,-1 0-1,0 0 1,1 0 0,-1 0 0,0 0 0,1 0 0,-1 1 0,1-1 0,-1 0 0,0 0 0,1 0 0,-1 1 0,0-1 0,0 0 0,1 0 0,-1 1-34,1 0 96,0 1 0,0 0 1,0-1-1,0 1 0,0 0 0,0 0 1,-1 0-1,1 2-96,6 20 216,-3 1 0,0 1 1,-1-1-1,-1 0 0,-2 3-216,-6 132 317,1-76-291,5-34 11,2-1 1,2 1-1,2 3-37,-5-25-581,1-32-1067,0 1 1,1-1 0,-1 0-1,1 1 1,0-1 0,0 1 0,0 0-1,0 0 1648,18-9-4746</inkml:trace>
  <inkml:trace contextRef="#ctx0" brushRef="#br0" timeOffset="15472.808">2652 3480 9216,'8'-76'4394,"-7"72"-3661,-1 0-1,1-1 1,-1 1-1,0-1 1,-1 1-1,0-4-732,1 7 115,0 0 0,0 0 0,-1 0 0,1 0 0,0 1 0,-1-1 0,1 0 0,-1 0 0,1 0-1,-1 1 1,1-1 0,-1 0 0,1 1 0,-1-1 0,0 0 0,1 1 0,-1-1 0,0 1 0,1-1 0,-1 1 0,0 0 0,0-1 0,0 1 0,1 0 0,-1-1-1,0 1 1,0 0 0,0 0 0,0 0 0,0 0 0,0 0 0,1 0 0,-1 0 0,0 0 0,0 0 0,0 0 0,0 0 0,0 1-115,-3 0 122,1 0-1,-1 0 1,1 0 0,-1 1 0,1-1 0,0 1 0,-1 0 0,1 0 0,0 1 0,0-1-1,1 0 1,-1 1 0,-1 2-122,-5 4 260,1 1-1,1 1 0,-3 4-259,-14 24 924,-19 42-924,33-59 56,1 0 0,1 0-1,1 1 1,-3 19-56,9-33-2,0 1-1,1-1 1,0 0-1,1 1 1,-1-1 0,2 0-1,-1 0 1,1 1-1,1-1 1,0 0 0,0-1-1,1 1 1,0-1 0,0 1-1,1-1 1,0 0-1,0-1 1,1 1 0,0-1-1,1 0 1,-1-1-1,8 6 3,-6-5 26,-1-1 0,1-1 0,0 1 0,0-1 0,1-1 0,0 1 0,0-2 0,0 1 0,0-1-1,0 0 1,1-1 0,-1 0 0,1-1 0,-1 0 0,1 0 0,0-1 0,-1-1 0,1 1 0,0-1-1,-1-1 1,1 0 0,1-1-26,11-4 327,0-1 0,0-2 0,-1 0 0,0-1 0,15-11-327,-27 16 144,-1-1 0,0 0 1,-1 0-1,0 0 1,0-1-1,5-7-144,-9 10 72,1 0-1,-1-1 1,0 0 0,0 0 0,-1 0 0,0 0 0,0 0-1,0-1 1,-1 1 0,0-1 0,0 0-72,-1-4 73,0-1 0,0 0-1,-1 1 1,-1-1 0,0 1 0,-4-12-73,0 3 53,-1-1 1,-1 1-1,-4-6-53,5 13 14,0 1 0,-1-1 0,-1 1 0,0 1 0,0 0 0,-1 0 0,0 1 0,-1 0 0,-2-1-14,3 4-352,1 0 0,-1 1-1,0 0 1,-1 0 0,1 1-1,-1 1 1,0 0 0,0 0-1,-1 1 1,1 1 0,-7-1 352,5 3-3637,10 6-2976</inkml:trace>
  <inkml:trace contextRef="#ctx0" brushRef="#br0" timeOffset="20336.871">628 131 7808,'2'-4'267,"13"-11"11321,-14 15-10724,-8 9 1376,-14 20-1208,0 1-1,3 1 1,-9 18-1032,-25 41 479,-4-10-80,-52 55-399,43-55 65,36-43-43,-61 76-103,-25 49 81,111-155-9,0-2-6,-1 1-1,2 1 0,-1-1 1,1 1-1,0-1 0,0 1 1,1 0-1,0 0 1,-1 3 15,3-9-18,0-1 0,0 1 1,0-1-1,0 1 0,-1 0 1,1-1-1,0 1 0,0-1 1,0 1-1,0 0 0,0-1 0,1 1 1,-1-1-1,0 1 0,0-1 1,0 1-1,0-1 0,1 1 1,-1 0-1,0-1 0,0 1 1,1-1-1,-1 0 0,0 1 1,1-1-1,-1 1 0,1-1 1,-1 1-1,1-1 0,-1 0 1,0 1-1,1-1 0,-1 0 1,1 0-1,0 1 0,-1-1 1,1 0-1,-1 0 0,1 0 1,-1 1-1,1-1 0,-1 0 1,1 0-1,0 0 0,-1 0 1,1 0-1,-1 0 0,1 0 1,0-1-1,-1 1 0,1 0 1,-1 0-1,1 0 18,4-2-684,1 0 0,-1 0-1,1-1 1,-1 1 0,1-2 684,2 0-1653,11-4-4341</inkml:trace>
  <inkml:trace contextRef="#ctx0" brushRef="#br0" timeOffset="18670.299">2032 4372 8320,'9'-20'3794,"-6"17"-3138,-2-1 1,1 1-1,0-1 0,-1 0 1,1 0-1,-1 0 0,0 0 1,0-1-657,-1 6 63,0-1 1,0 0 0,0 0-1,0 0 1,0 0-1,0 0 1,0 0 0,0 0-1,1 0 1,-1 1-1,0-1 1,0 0-1,0 0 1,0 0 0,0 0-1,0 0 1,1 0-1,-1 0 1,0 0 0,0 0-1,0 0 1,0 0-1,0 0 1,1 0-1,-1 0 1,0 0 0,0 0-1,0 0 1,0 0-1,0 0 1,1 0 0,-1 0-1,0 0 1,0 0-1,0 0 1,0 0 0,0 0-1,0 0 1,1 0-1,-1-1 1,0 1-1,0 0 1,0 0 0,0 0-1,0 0 1,0 0-1,0 0 1,0 0 0,1-1-1,-1 1 1,0 0-1,0 0 1,0 0 0,0 0-1,0 0 1,0-1-1,0 1 1,0 0-1,0 0 1,0 0 0,0 0-1,0 0 1,0-1-1,0 1 1,0 0 0,0 0-1,0 0 1,0 0-64,6 10 1244,-5 1-997,0 0 0,-1-1 1,-1 1-1,0 0 1,-1-1-1,0 1 0,0-1-247,-4 28 135,-4 20-26,-2 16-74,11-64-17,0-1 0,1 1-1,1-1 1,0 1 0,0-1 0,2 7-18,-3-15 34,0 1 1,1 0 0,-1-1-1,1 1 1,0-1-1,-1 1 1,1-1-1,0 1 1,0-1-1,0 0 1,0 1 0,0-1-1,0 0 1,0 0-1,0 0 1,1 0-1,-1 0 1,0 0-1,1 0 1,-1 0 0,1 0-1,-1 0 1,1-1-1,-1 1 1,1-1-1,0 1 1,-1-1-1,2 0-34,4 1 63,0-1 0,0-1 0,-1 1 0,1-1 0,0 0 0,3-1-63,7-2-22,58-12-264,-64 13-308,-6 3 204,4 0-8541,-6 0 6695,6 0-2420</inkml:trace>
  <inkml:trace contextRef="#ctx0" brushRef="#br0" timeOffset="19045.891">2245 4384 11648,'-3'-6'1486,"3"6"-1165,-1-1 1,1 0-1,-1 0 1,1 0-1,-1 0 1,1 0-1,0-1 1,-1 1-1,1 0 1,0 0-1,0 0 0,0 0-321,0 0 1440,0 1 27,0 5 693,-1 87-481,5 211-1011,-3-301-660,4 60-657,-4-55 196,0 0-1,1 0 1,-1 0 0,2 0 0,-1 0 0,1-1-1,0 2 454,-2-6-287,0-1 0,0 0 0,0 1 0,0-1 0,0 0 0,0 0-1,0 1 1,0-1 0,1 0 0,0 0 287,-2-1-197,1 1 0,-1-1 1,1 0-1,-1 0 0,1 1 0,-1-1 0,1 0 1,-1 0-1,1 0 0,0 0 0,-1 0 0,1 0 1,-1 0-1,1 0 0,-1 0 0,1 0 1,0 0-1,-1 0 0,1 0 0,-1 0 0,1-1 1,-1 1-1,1 0 0,0 0 197,4-4-4133</inkml:trace>
  <inkml:trace contextRef="#ctx0" brushRef="#br0" timeOffset="19435.838">2571 4324 10496,'-6'-1'4442,"13"1"-346,10-3-2192,-8 1-1587,1-1 0,-1 1 0,1 1-1,-1 0 1,1 0 0,0 1 0,-1 0 0,1 1-1,0 0-316,-6-1 97,0 1 0,0 0 0,0 1 0,0-1 0,0 1 0,0 0-1,-1-1 1,1 2 0,-1-1 0,1 0 0,-1 1 0,0-1-1,1 1 1,-2 0 0,1 0 0,0 1 0,0-1 0,-1 0 0,0 1-1,0 0 1,2 2-97,-1 3 89,0-1 0,-1 1 0,1 0 0,-2 0 0,1 0-1,-1 0 1,0 0 0,-1 0 0,0 0 0,-1 0 0,0 0 0,0 0 0,-2 4-89,-3 13 112,-1-1 1,-1-1-1,-1 0 0,-3 3-112,-2 2 203,-15 22-203,16-29-23,0 0 0,2 1 0,-4 11 23,14-32 5,0 1-1,0-1 1,1 0 0,-1 0 0,1 1-1,-1-1 1,1 0 0,0 1-1,0-1 1,0 0 0,0 1 0,0-1-1,0 0 1,1 1 0,-1-1 0,1 0-1,0 0 1,0 0 0,0 1 0,0-1-1,0 1-4,1-1 19,0-1 0,0 1 0,0 0 1,0 0-1,0-1 0,0 1 0,1-1 0,-1 0 0,0 1 0,1-1 0,-1 0 0,1-1 0,-1 1 0,1 0 0,0-1 0,-1 1 0,1-1 0,2 0-19,11 0 163,1 0-1,-1-1 0,1-1 1,5-1-163,19-2 230,2 1-118,1 2 0,0 2 0,6 2-112,-7 5-3471,-42-7-12,-1-1-1114,0-6-1264</inkml:trace>
  <inkml:trace contextRef="#ctx0" brushRef="#br0" timeOffset="23724.738">2089 5231 9472,'11'-36'4667,"-6"21"-2030,-3 12-177,-2 4 1167,-1 24-2822,-2-1 0,-1 1 0,-2 5-805,-2 15 401,-7 35 66,-3 21-144,17-93-288,0 0 0,0 0 0,1 0 0,0 0 0,1 0 0,0 0 0,1 4-35,-1-9 22,-1 0 0,1 0 0,0-1 0,1 1 0,-1 0 1,0-1-1,1 1 0,0 0 0,0-1 0,-1 0 0,1 1 0,1-1 0,-1 0 0,0 0 0,0 0 0,1-1 1,-1 1-1,1 0 0,-1-1 0,1 0 0,0 1-22,14 4 107,0-1 1,1-1 0,-1 0-1,1-1 1,2 0-108,16 2-32,-9-3-1535,-23-2 489,-1-1-1,1 1 1,-1-1 0,0 1 0,1-1-1,1-1 1079,4-1-4223</inkml:trace>
  <inkml:trace contextRef="#ctx0" brushRef="#br0" timeOffset="24066.757">2349 5272 11520,'-4'-19'2483,"3"13"-1426,0 1 1,-1-1 0,0 0 0,-1-3-1058,3 9 63,0 0 0,0 0 0,0 0 0,0-1 1,0 1-1,0 0 0,0 0 0,0 0 0,0 0 0,0 0 0,0 0 0,-1 0 0,1 0 0,0 0 1,0 0-1,0 0 0,0 0 0,0 0 0,0 0 0,0 0 0,0 0 0,0 0 0,0 0 0,0-1 1,-1 1-1,1 0 0,0 0 0,0 0 0,0 0 0,0 0 0,0 0 0,0 0 0,0 0 0,0 1 0,0-1 1,0 0-1,-1 0 0,1 0 0,0 0 0,0 0 0,0 0 0,0 0 0,0 0 0,0 0 0,0 0 1,0 0-1,0 0 0,0 0 0,0 0 0,0 0 0,0 0 0,-1 0 0,1 0 0,0 1 0,0-1 0,0 0 1,0 0-1,0 0 0,0 0 0,0 0-63,-4 10 1123,-2 12-624,-4 46 267,4 0 1,2 38-767,10 136 254,-2-166-1102,6 19 848,-9-87-612,0 0 0,1 0 0,3 7 612,-5-14-187,0 0 0,0 0 0,1 0 0,-1 0 0,0 0 0,1 0 0,-1 0 0,1-1 0,-1 1 0,1 0 0,-1 0 0,1-1 0,-1 1 0,1 0 0,0-1 0,-1 1 0,1 0 0,0-1 0,0 1 1,-1-1-1,1 1 0,0-1 0,0 0 0,0 1 0,0-1 0,0 0 0,0 0 0,-1 1 0,1-1 0,0 0 0,0 0 0,1 0 187,7-1-4954</inkml:trace>
  <inkml:trace contextRef="#ctx0" brushRef="#br0" timeOffset="24561.079">2874 5347 8960,'22'-87'8362,"-22"85"-8160,0 1 0,1-1 0,-1 1 0,0-1 0,0 1 0,0-1-1,0 1 1,0-1 0,0 1 0,-1-1 0,1 1 0,-1-1 0,1 1 0,-1-1 0,1 1-1,-1 0 1,0-1 0,1 1 0,-1 0 0,-1-1-202,2 1 80,0 1 1,-1 0-1,1-1 1,-1 1-1,1 0 0,-1 0 1,1-1-1,-1 1 0,1 0 1,-1 0-1,1 0 1,-1 0-1,1-1 0,-1 1 1,1 0-1,-1 0 0,0 0 1,1 0-1,-1 0 0,1 0 1,-1 1-1,0-1-80,0 0 123,0 1-1,-1 0 0,1-1 1,-1 1-1,1 0 0,0 0 1,-1 0-1,1 0 0,0 0 1,0 0-1,-1 1-122,-34 41 1308,1 1 0,-10 22-1308,-3 3 131,32-47-101,1 0 0,1 1 0,1 1 0,2 0 1,0 0-1,-3 13-30,11-29 4,1 0 0,0 0 0,0 1-1,0-1 1,1 1 0,0-1 0,1 1 0,0-1 0,1 1 0,-1-1 0,2 1 0,-1-1 0,1 1 0,0-1-1,2 4-3,0-4 5,1-1 0,-1 0-1,2 0 1,-1 0-1,0 0 1,1-1-1,0 0 1,1 0-1,-1-1 1,1 0-1,0 0 1,1 0-1,5 2-4,-6-4 14,1 0-1,-1-1 1,0 0 0,1 0-1,-1-1 1,1 0 0,0 0-1,-1-1 1,1 0 0,0 0-1,-1-1 1,1 0 0,5-2-15,8-2 92,0-1-1,-1-1 0,0 0 1,5-4-91,-15 6 123,0 0 1,0-1 0,0 0 0,-1 0-1,0-1 1,0 0 0,-1-1-124,-6 7 38,0-1 1,0 0 0,-1 0-1,0 0 1,1 0-1,-1 0 1,0 0 0,0 0-1,0 0 1,0-1 0,0 1-1,0 0 1,-1-1 0,1 1-1,-1-2-38,0 2 23,0 0 0,0 0-1,-1 0 1,1 0-1,-1 0 1,1 0-1,-1 0 1,0 0 0,0 0-1,0 1 1,0-1-1,0 0 1,0 0 0,-1 1-1,1-1 1,0 1-1,-1-1 1,1 1 0,-1 0-1,0-1 1,0 1-23,-4-4 24,-1 1 0,1 0 0,-1 0 0,0 1 0,-1 0 0,1 0 0,0 1 0,-1 0 0,0 0 0,1 0 0,-1 1 0,-6 0-24,0 1-89,1 0 0,-1 0 0,0 2 0,0-1 0,0 2 0,-10 3 89,20-5-193,0 0-1,0 1 1,0-1-1,0 1 1,0 0-1,-2 2 194,5-4-174,1 1 0,-1-1 0,0 1 0,1-1 0,-1 1-1,1-1 1,-1 1 0,1-1 0,-1 1 0,1-1 0,-1 1 0,1 0 0,-1-1 0,1 1-1,0 0 1,-1-1 0,1 1 0,0 0 0,0-1 0,0 1 0,-1 0 0,1 0 0,0-1-1,0 1 1,0 0 0,0 0 0,0 0 0,0-1 0,0 1 0,1 0 0,-1 0 0,0-1-1,0 1 1,1 0 0,-1-1 0,0 1 0,1 0 0,-1-1 0,1 1 174,8 11-4384,3 4-1301</inkml:trace>
  <inkml:trace contextRef="#ctx0" brushRef="#br0" timeOffset="25624.99">5791 91 8704,'0'-3'793,"-1"-1"-373,1 0 0,0 0 1,1 1-1,-1-1 0,0 0 0,1 1 0,0-1 0,0 0 0,0 1 0,1-1 0,-1 1 0,1-1-420,2-9 2405,-7 10 93,-3 7-980,-25 22 2423,-31 18-3941,31-23 381,1 2 1,-8 8-382,-131 140 494,-22 19-321,105-112-232,-58 70 59,130-132-79,1 0-1,-6 10 80,16-21-10,0 0-1,1-1 1,-1 1 0,1 0 0,0 0-1,0 0 1,1 1 0,-1-1 0,1 0-1,0 1 1,1 3 10,0-7-48,0 0 0,0-1 0,0 1 0,1-1 0,-1 1 0,1 0 0,0-1 0,-1 1 0,1-1 0,0 1 0,0 0 48,0-1-1061,0-1-2713,2 1 849,-2 6-2722</inkml:trace>
  <inkml:trace contextRef="#ctx0" brushRef="#br0" timeOffset="30265.378">2077 6318 8320,'26'-33'7045,"-8"10"-3714,-14 17-2337,0 0-1,1 1 1,0-1 0,2-1-994,-11 19 2848,-9 13-2439,1 1-1,1 0 0,2 1 1,-2 8-409,0-1-6,-1-1 0,-10 17 6,20-46-1,0 0 0,0 0 0,0 1 1,0-1-1,1 1 0,0-1 0,0 1 1,0 2 0,1-7-4,0 1-1,0 0 1,0 0 0,0 0 0,0 0 0,0 0-1,1 0 1,-1 0 0,0-1 0,1 1 0,-1 0-1,0 0 1,1 0 0,-1-1 0,1 1 0,0 0-1,-1 0 1,1 0 4,0 0-4,1 0 0,-1 0 0,1-1 0,-1 1 0,1 0 0,-1 0 0,1-1 0,0 1 0,-1-1 0,1 1 0,0-1 0,-1 0 0,2 0 4,30 2 0,-24-2 0,1 0 0,0 1 0,-1 0 0,1 1 0,4 2 0,19 9 0,-1 2 0,0 1 0,27 20 0,-27-17 0,-28-17 31,-1 0-1,1 0 1,-1 1-1,0-1 1,0 1-1,0 0 1,0 0-1,0 0 1,0 0 0,1 3-31,-4-5 20,1 0 1,-1 0 0,1 0 0,-1 0 0,0 0 0,0 0 0,1 0 0,-1 0-1,0 0 1,0-1 0,0 1 0,0 0 0,0 0 0,0 0 0,0 0-1,-1 0 1,1 0 0,0 0 0,-1 1-21,0-1 28,0 1-1,0-1 1,0 1-1,0-1 1,0 1 0,-1-1-1,1 0 1,0 0-1,-1 1 1,1-1-1,-1 0 1,1 0 0,-1-1-1,0 2-27,-10 3 36,1-1-1,-1 0 0,1 0 1,-1-1-1,0-1 1,-2 1-36,-76 6-460,83-8 355,-52 0-4126,39-2-567,18 1 686,2 0-794</inkml:trace>
  <inkml:trace contextRef="#ctx0" brushRef="#br0" timeOffset="30618.749">2170 6199 11648,'-1'0'456,"0"0"1,-1 0 0,1 0-1,0 1 1,-1-1 0,1 0 0,0 0-1,0 1 1,-1-1 0,1 1-1,0-1 1,0 1 0,0 0 0,0-1-1,-1 1-456,2 0 147,-1-1 0,1 1 0,0 0 0,-1-1 0,1 1 0,0-1 0,0 1 0,-1-1 0,1 1 1,0 0-1,0-1 0,0 1 0,0 0 0,0-1 0,0 1 0,0-1 0,0 1 0,0 0 0,0-1 0,0 1 0,0 0 0,1-1 0,-1 1 0,0-1 0,0 1 0,1-1 0,-1 1 0,0 0 0,1-1 0,-1 1 0,0-1 0,1 1 0,-1-1 0,1 0 0,-1 1 0,1-1-147,0 2 50,1-1 0,-1 0 0,1 0-1,0 0 1,-1 0 0,1 0 0,0 0 0,-1 0-1,1 0 1,0-1 0,0 1 0,0-1 0,0 1-1,0-1 1,0 0 0,0 0 0,0 0 0,1 0-50,40-4 327,-38 3-292,75-13 22,53-6 364,-107 17-1063,-1 2 0,1 1-1,0 0 1,5 3 642,-27-3-322,0 1-221,-1-1 0,1 0 0,-1 1 1,0 0-1,1-1 0,-1 2 0,0-1 1,0 0-1,0 0 0,0 1 0,3 1 543,8 11-5210</inkml:trace>
  <inkml:trace contextRef="#ctx0" brushRef="#br0" timeOffset="31054.649">2799 6267 9216,'2'-14'2890,"-1"12"-2448,-1 0 1,1 0-1,-1 1 0,1-1 0,-1 0 1,0 0-1,0 0 0,0 0 0,0 0 1,0 1-1,0-1 0,-1 0 0,1-1-442,-1 3 91,1 0-1,0-1 0,-1 1 0,1 0 0,0 0 0,-1-1 0,1 1 0,-1 0 0,1 0 0,0 0 0,-1-1 0,1 1 0,-1 0 0,1 0 0,-1 0 0,1 0 0,-1 0 0,1 0 0,-1 0 0,1 0 0,0 0 0,-1 0 0,1 0 1,-1 0-1,1 0 0,-1 0 0,1 1 0,-1-1 0,1 0 0,0 0 0,-1 0 0,1 1 0,-1-1-90,-14 10 652,14-10-569,-7 7 140,0-1-1,1 1 1,-1 1-1,1-1 1,1 1-1,0 0 1,0 1-1,-1 2-222,-8 16 232,1 1 0,2 1-232,5-14 97,-3 6-2,1 0 0,2 0 1,0 1-1,1 0 0,1 0 0,-1 10-95,6-26 22,0-1 0,0 1 0,0-1 0,1 1 0,-1 0 0,1-1 0,1 0 0,-1 1 0,1-1 0,0 0 0,0 0 0,1 0 0,-1 0 0,4 5-22,2 1 12,1 0 0,0 0 0,1 0 0,0-1 0,3 2-12,-6-7 18,-1 0 1,1 0-1,0 0 0,0-1 0,1 0 1,-1 0-1,1-1 0,0 0 1,0 0-1,0-1 0,3 0-18,0 0 88,0-1 0,0 0 0,0 0 0,1-1 0,-1-1 0,0 0 0,0-1 0,2 0-88,2-2 148,0 0-1,-1 0 1,1-2 0,-1 0 0,0-1-1,-1 0 1,0-1 0,0 0-1,0-1 1,-1 0 0,0-1-1,3-5-147,-4 4 121,-1-1 0,-1 0-1,1-1 1,-2 0 0,0 0 0,-1-1 0,1-2-121,-5 9 39,0 0 0,-1 0 0,0 0 1,0 0-1,0-1 0,-1 1 1,0-1-1,-1 1 0,0 0 0,0-1 1,0 1-1,-1-1 0,0 1 1,0-1-1,-3-5-39,0 2 22,-1 1 0,0-1 0,-1 1 0,0 0 1,-1 1-1,0 0 0,0 0 0,-1 0 0,0 1 0,-4-3-22,-4-2 20,1 0 0,-2 1-1,1 2 1,-1-1 0,-12-3-20,4 2-69,0 2 0,-20-5 69,33 11-399,1 2 1,-1-1-1,1 1 1,-1 1-1,0 0 0,1 1 1,-6 0 398,15 0-375,1 1 1,-1-1-1,1 0 1,-1 0-1,0 1 0,1-1 1,-1 0-1,1 1 1,-1 0-1,1-1 1,0 1-1,-1 0 375,2 3-3113,8 1 417,5-1-2626</inkml:trace>
  <inkml:trace contextRef="#ctx0" brushRef="#br0" timeOffset="32422.961">8658 159 7808,'15'-8'1480,"0"0"0,-1 0 1,1-1-1,7-8-1480,7-4 3209,-28 21-2665,-1 0 112,-10 4 2080,-10 13-1134,7-6-897,0 1 0,0 1 0,1 0-705,-43 55 2528,-38 64-2528,-39 81 1232,53-83-549,-53 96-108,84-142-489,41-69-639,-4 3-1735,16-35-353,3 1-5407,-7 16 2635</inkml:trace>
  <inkml:trace contextRef="#ctx0" brushRef="#br0" timeOffset="43453.971">2224 9203 6656,'7'-7'1446,"-2"-1"1,1 0-1,-1 0 1,0 0-1,4-10-1446,3-5 2010,-6 14-931,0-1-1,1 1 1,1 0 0,0-1-1079,-8 10 43,0 0 1,1-1-1,-1 1 1,0 0-1,0-1 1,0 1-1,0 0 1,1 0-1,-1-1 1,0 1-1,0 0 1,1 0-1,-1 0 1,0-1-1,0 1 1,1 0-1,-1 0 1,0 0-1,0 0 1,1 0-1,-1-1 1,0 1-1,1 0 1,-1 0-1,0 0 0,1 0 1,-1 0-1,0 0 1,0 0-1,1 0 1,-1 0-1,0 0 1,1 0-1,-1 0 1,0 0-1,1 0 1,-1 1-1,0-1 1,1 0-1,-1 0 1,0 0-1,0 0 1,1 1-44,-1 0 97,0-1 0,1 1 0,-1 0 1,0 0-1,0 0 0,0 0 0,0 0 0,1 0 0,-2 0 1,1 0-1,0 0 0,0 0 0,0 0 0,0 0 1,-1 1-98,-8 30 1179,-2 1 0,-14 28-1179,11-29 191,2 0 1,-8 35-192,17-56-3,1-5 3,1-1 1,-1 0 0,1 1 0,1 0 0,-1-1 0,1 1 0,0-1-1,0 1 1,0 0 0,1 2-1,0-7-2,0 0 0,-1 0 0,1 0 0,-1-1 0,1 1 0,0 0 0,0 0 1,0 0-1,-1-1 0,1 1 0,0 0 0,0-1 0,0 1 0,0-1 0,0 1 0,0-1 0,0 0 0,0 1 0,0-1 0,0 0 0,0 0 0,1 1 2,30 3-8,-18-2-5,7 2-9,-1 1 0,0 1 0,0 1 0,-1 1 0,1 1 0,7 5 22,14 10-54,0 2 0,8 9 54,-32-22 58,0 0-1,14 16-57,-26-24 26,0 0 1,-1 0-1,0 1 1,0 0-1,0-1 0,-1 1 1,1 1-1,-2-1 1,1 0-1,-1 1 1,1 1-27,-3-7 33,1 1 1,-1-1 0,0 1 0,0-1 0,0 1 0,0 0 0,0-1 0,0 1-1,0-1 1,-1 1 0,1-1 0,-1 1 0,1-1 0,-1 1 0,1-1 0,-1 0 0,0 1-1,1-1 1,-1 0 0,0 1 0,0-1 0,0 0 0,0 0 0,0 0 0,-1 0 0,1 0-1,0 0 1,0 0 0,-2 0-34,-3 3 104,-1-1-1,0 0 0,0-1 1,0 1-1,-6 0-103,6-1 4,-35 9 5,-1-2 0,0-1 0,-1-2 0,0-2 0,0-3 0,-1-1-9,41 0-38,-40-4-637,40 3 364,0 0-1,0 0 0,0 0 0,0 0 0,1-1 0,-1 1 0,0-1 0,1 0 0,-3-2 312,5 3-207,0 0-1,0 1 1,0-1-1,1 0 1,-1 0-1,0 1 1,1-1 0,-1 0-1,1 0 1,-1 0-1,1 0 1,-1 0-1,1 0 1,-1 0 0,1 0-1,0 0 1,0 0-1,0 0 1,-1 0-1,1 0 1,0 0 0,0 0-1,0 0 1,1-1-1,-1 1 1,0 0-1,0 0 1,1 0 207,6-22-5466</inkml:trace>
  <inkml:trace contextRef="#ctx0" brushRef="#br0" timeOffset="43800.018">2272 9179 10368,'-6'-1'1047,"5"2"-912,0-1 1,0 0-1,0 0 0,0 0 1,1 0-1,-1 0 0,0 0 1,0-1-1,0 1 0,0 0 1,1 0-1,-1-1 1,0 1-1,0 0 0,0-1 1,1 1-1,-1-1 0,0 1 1,1-1-1,-1 1 0,0-1 1,1 1-1,-1-1 0,1 0 1,-1 1-1,1-1 1,-1 0-1,0 0-135,1 1 137,0 0 1,0-1 0,0 1-1,0 0 1,0 0-1,0 0 1,0-1 0,0 1-1,0 0 1,0 0-1,0 0 1,0-1 0,0 1-1,0 0 1,0 0-1,0 0 1,0-1 0,0 1-1,0 0 1,0 0-1,1 0 1,-1-1 0,0 1-1,0 0 1,0 0-1,0 0 1,0 0 0,0-1-1,1 1 1,-1 0-1,0 0 1,0 0 0,0 0-1,0 0 1,1 0-1,-1-1 1,0 1 0,0 0-1,0 0 1,1 0-1,-1 0-137,13-1 1662,19 5-784,24 6-189,1-3 1,0-2-1,33-2-689,174-16-3967,-250 12 3327,14-1-3826,0-2 1,0 0-1,1-2 4466,4-6-4602</inkml:trace>
  <inkml:trace contextRef="#ctx0" brushRef="#br0" timeOffset="44187.578">3272 9251 9088,'2'-4'675,"1"-1"1,-1 1-1,0-1 1,0 1-1,-1-1 1,1 0-1,-1 0 1,0 0 0,0 0-1,-1 0 1,0 0-1,1-2-675,-1 5 224,0 1 1,0-1-1,-1 1 0,1-1 1,0 1-1,0-1 0,-1 1 1,1-1-1,-1 1 0,1-1 1,-1 1-1,0-1 0,1 1 1,-1 0-1,0 0 0,0-1-224,0 1 96,0 1-1,0-1 1,0 0-1,0 1 1,0-1-1,0 1 1,0-1-1,0 1 1,0-1-1,0 1 1,0 0-1,0-1 1,-1 1-1,1 0 1,0 0-1,0 0 1,0 0-1,0 0 1,0 0-1,-1 0 1,0 1-96,-8 1 319,-1 0 0,1 1 1,0 1-1,0-1 1,0 2-1,1-1 1,-6 4-321,-3 4 134,1 0 0,0 0 0,-6 6-133,10-5 10,0 1 1,0 0-1,1 0 0,1 1 0,0 1 1,1 0-1,-1 5-10,-5 12 27,1 0 1,1 2 0,0 7-28,7-22 24,2 0 0,0 1 0,1-1 1,1 1-1,1 0 0,1 5-24,1-18 17,0 0-1,1 1 1,0-1-1,1 0 1,-1 0-1,1 0 1,1 0 0,0 0-1,0 0 1,0-1-1,1 0 1,0 1-1,0-1 1,1-1-1,0 1 1,0-1 0,2 2-17,1-1 29,0 0 0,1-1 0,0 0 0,0 0 0,1-1 0,-1 0 0,1 0 0,0-1 0,10 2-29,-7-2 120,0-1 0,0 0 1,1-1-1,-1-1 1,1 0-1,-1-1 1,12-1-121,-18 1 94,0-2 0,1 1 0,-1-1 1,0 0-1,-1 0 0,4-2-94,-8 3 18,-1 1 0,0 0-1,1-1 1,-1 0 0,0 1-1,0-1 1,1 0 0,-1 0-1,0 0 1,0 0-1,0 0 1,0 0 0,0 0-1,0 0 1,0 0 0,-1 0-1,1 0 1,0-1 0,-1 1-1,1 0 1,-1 0 0,1-1-1,-1 1 1,1-1 0,-1 1-1,0 0 1,0-1 0,0 1-1,0-1 1,0 1 0,0 0-1,0-1 1,0 1 0,-1-1-1,1 0-17,-2-1 20,0 0 0,0 0 0,0 0 0,0 1-1,0-1 1,-1 0 0,1 1 0,-1 0 0,1-1-1,-1 1 1,0 0 0,0 1 0,0-1-1,0 0 1,-1 1-20,0-2 7,-16-8-44,-1 1 0,0 1 0,0 0 0,-3 1 37,11 4-407,-1 1 0,0 0 0,0 0 0,0 2 0,0 0 0,0 0 0,-5 1 407,13 1-757,1-1 0,-1 1 0,1 0 0,-1 1 0,1-1 0,-1 1-1,-3 2 758,6-2-636,0-1 0,0 1 0,1 0 0,-1 0 0,1 0 1,-1 0-1,1 0 0,0 0 0,0 1 0,0-1 0,0 1 0,0 0 0,-1 2 636,-7 17-4416</inkml:trace>
  <inkml:trace contextRef="#ctx0" brushRef="#br0" timeOffset="44554.484">2143 10301 9728,'9'-40'3680,"0"20"-2848,5-11 960,-10 19 287,1-5-351,-1 7-32</inkml:trace>
  <inkml:trace contextRef="#ctx0" brushRef="#br0" timeOffset="44897.907">2188 10159 23391,'-9'9'248,"1"0"-1,0 0 0,0 1 0,1 0 1,0 1-1,1-1 0,0 1 0,1 1 1,0-1-1,1 1 0,-3 11-247,6-19 0,0-1 0,0 1 0,0 0 0,0-1 0,1 1 0,0 0 0,0 0 0,0 0 0,0-1 0,0 1 0,1 0 0,0-1 0,-1-1 0,1 0 0,0 0 0,0 0 0,0 1 0,1-1 0,-1 0 0,0-1 0,1 1 0,-1 0 0,1 0 0,0 0 0,-1-1 0,1 1 0,0-1 0,0 0 0,1 2 0,26 12-46,1 0 0,22 7 46,12 6-25,-47-20 85,13 6-68,0 1 1,7 7 7,-29-17 65,0 1 1,0 0-1,0 1 1,-1 0-1,1 0 1,-2 0-1,1 1 1,-1 0 0,3 7-66,-8-13 65,1-1 1,-1 1 0,-1 0 0,1 1 0,0-1 0,0 0 0,-1 0-1,1 0 1,-1 0 0,0 1 0,0-1 0,1 0 0,-2 0 0,1 0 0,0 1-1,0-1 1,-1 0 0,0 2-66,0-1 67,0 1 0,-1-1 0,0 0-1,0 0 1,0 0 0,0-1 0,0 1-1,0 0 1,-1-1 0,1 1 0,-2 0-67,-7 5 95,0 0-1,0-1 1,-1-1 0,0 1 0,-7 1-95,8-4-59,0 1 1,0-2-1,0 0 0,0 0 1,0-1-1,0 0 0,-1-1 1,1 0-1,-1-1 0,1 0 1,-1-1 58,-2 0-412,1-1 0,0 0 0,-1-1 0,-1-1 412,11 3-376,1 0 0,-1-1 0,0 1-1,0-1 1,1 0 0,-1 0 0,0 0 0,1 0 0,0-1-1,0 0 1,0 1 0,0-1 0,0 0 0,0 0-1,-1-3 377,4 5-356,-1 0-1,0-1 0,1 1 0,-1 0 0,1-1 1,0 1-1,-1 0 0,1-1 0,0 1 0,0-2 357,3-12-5359</inkml:trace>
  <inkml:trace contextRef="#ctx0" brushRef="#br0" timeOffset="45227.655">2166 10043 12288,'-1'0'129,"1"0"-1,-1 0 1,1 0 0,0 1 0,-1-1 0,1 0 0,-1 0 0,1 0 0,0 0-1,-1 0 1,1 1 0,0-1 0,-1 0 0,1 0 0,0 1 0,-1-1 0,1 0-1,0 1 1,0-1 0,-1 0 0,1 1 0,0-1 0,0 0 0,0 1 0,-1-1-1,1 0 1,0 1 0,0-1 0,0 1 0,0-1 0,0 0 0,0 1 0,0-1 0,0 1-1,0-1 1,0 1 0,0-1 0,0 0 0,0 1 0,0-1 0,0 1 0,0-1-1,0 0 1,1 1 0,-1-1-129,1 2 254,0 0 0,1 0 1,-1 0-1,1-1 0,-1 1 0,1-1 0,0 1 0,0-1 1,-1 0-1,1 1-254,4 0 261,-1 1 1,1-1 0,-1 0-1,1 0 1,0-1-1,-1 0 1,1 0 0,0 0-1,0-1 1,0 0-1,2 0-261,-1 0 131,86-1 854,-59 0-823,0 0 1,0 3-1,9 1-162,11 8-1212,41 13 1212,-70-17-1028,-11-4-429,0 0 0,-1-1 0,5 0 1457,4-1-6108,1-1 0,21-3 6108,5-1-4042</inkml:trace>
  <inkml:trace contextRef="#ctx0" brushRef="#br0" timeOffset="45674.948">3186 10249 11008,'-6'-14'1712,"0"0"0,1 0 0,1 0-1,0-3-1711,2 12 323,0 0 0,0 0 0,0 1 0,-1-1 0,0 1 0,1-1 0,-2 1 0,1 0 0,0 0 0,-1 1 0,0-1 0,1 1 0,-1-1 0,-1 1 0,1 0 0,0 1 0,-2-1-323,2 0 71,0 1 0,-1 0 0,1 0 0,-1 0 0,1 1 0,-1-1 0,0 1 1,0 0-1,1 1 0,-1-1 0,0 1 0,0 0 0,0 0 0,0 0 0,0 1 0,0 0 0,-2 0-71,-2 3 42,0 0 0,0 1 0,0-1 0,1 2 1,0-1-1,0 1 0,0 0 0,1 1 0,0 0 0,0 0 0,1 0 1,-6 9-43,8-11-4,1 1 0,-1-1 1,1 1-1,0 0 1,0 0-1,1 0 0,-1 1 1,2-1-1,-1 1 1,1-1-1,0 1 0,0 0 1,0-1-1,1 1 1,0 0-1,1-1 0,-1 1 1,1 0-1,1 1 4,0-3-19,0 0-1,0 0 1,1 0-1,-1 0 0,1-1 1,0 0-1,0 1 1,1-1-1,-1 0 1,1 0-1,4 3 20,7 5 0,2 0 0,9 6 0,-7-6 34,35 23 113,-24-16-179,0 1-1,2 4 33,-23-17 127,0 1 0,-1 1 0,0-1 1,0 1-1,-1 1 0,0-1 0,-1 1 0,3 5-127,-8-13 58,0 0 0,0 0 0,0 0 0,0 0 0,0 1 0,0-1 0,-1 0 0,1 1 0,-1-1 0,1 0 0,-1 1 0,0-1 0,0 1 0,0-1 0,0 1 0,-1-1 0,1 0 0,-1 1 0,1-1 0,-1 0 0,0 1 0,0-1 0,0 0 0,0 0 0,0 0 0,-1 0 0,1 0 0,0 0 0,-1 0-1,0 0 1,1 0 0,-1-1 0,0 1 0,0-1 0,0 1 0,0-1 0,0 0 0,0 0 0,0 0 0,-1 0-58,-6 3 46,0 0-1,0-1 0,0 0 0,0-1 0,-1 0 0,1-1 0,-1 0 0,1 0 0,-1-1 0,1 0 0,-1 0 0,0-1 0,1-1 0,-8-1-45,9 1-2,0 0 0,0-1 0,1 0 0,-1 0 0,1 0 0,0-1 0,0 0 0,0 0 0,1-1 0,-1 0 1,1 0-1,0-1 0,0 1 0,1-1 0,0 0 0,0-1 0,-3-5 2,6 10-13,1-1-1,0 0 1,0 0 0,0 0 0,0 0 0,0 0 0,0 0-1,1 0 1,-1 0 0,1 0 0,0 0 0,0 0 0,0 0-1,0 0 1,1 0 0,-1 0 0,1 0 0,0 0 0,0 0-1,0 0 1,0 0 0,0 1 0,1-1 0,1-2 13,4-5-18,0 0 0,1 1 0,1 0-1,-1 1 1,8-6 18,-15 13 1,73-66-25,-3-3-1,-4-3 0,7-16 25,-67 81 13,0 0 0,-1-1 1,-1 0-1,0 0 0,0-1 1,0 1-1,-1-1 0,-1 0 1,1 0-1,0-9-13,-4 17 5,1 1 0,-1-1 0,0 0 0,0 1 0,0-1 0,0 0 0,0 1 0,0-1 0,-1 0 0,1 1-1,-1-1 1,1 1 0,-1-1 0,1 1 0,-1-1 0,0 1 0,0-1 0,0 1 0,0-1 0,0 1 0,0 0 0,0 0 0,0 0 0,0-1 0,0 1 0,-1 0-1,1 0 1,-1 1 0,1-1 0,-1 0 0,1 0 0,-1 1 0,1-1 0,-1 1 0,1-1 0,-1 1-5,-7-2-16,-1 0 1,1 1 0,-1 0-1,1 0 1,-9 2 15,11-1-42,-23 1-655,-24-1-1250,49 0 948,0-1 0,0 0 1,0 1-1,0-2 0,1 1 0,-1 0 0,0-1 0,-3-2 999,5 2-4618,3-2-219</inkml:trace>
  <inkml:trace contextRef="#ctx0" brushRef="#br0" timeOffset="46685.801">7209 35 9472,'-1'3'9511,"-3"4"-5402,-17 22-4195,18-25 994,-59 94 666,7-11-1025,-93 106-37,87-119-445,3 4-1,-22 42-66,55-75 56,2 1 0,2 1-56,17-38 3,1-1 0,0 1 0,1-1 0,-1 1 1,2 0-1,-1 7-3,1-14-60,1 0 1,0-1-1,0 1 1,0 0-1,0 0 1,1 0-1,-1 0 1,0-1-1,1 1 1,-1 0-1,1 0 1,0-1-1,-1 1 1,1 0-1,0-1 1,0 1-1,0-1 1,0 1-1,0-1 1,1 1-1,-1-1 1,0 0-1,1 0 1,-1 0-1,1 0 0,-1 0 1,1 0-1,-1 0 1,1 0-1,0 0 1,0-1-1,-1 1 1,1-1-1,0 1 1,0-1 59,2 1-527,-1-1 1,0 0-1,0 0 0,1 0 0,-1-1 1,0 1-1,0-1 0,1 0 1,-1 1-1,3-3 527,-1 2-1122,14-3-4547</inkml:trace>
  <inkml:trace contextRef="#ctx0" brushRef="#br0" timeOffset="47473.26">9549 100 7552,'2'-4'503,"1"-1"-1,-1 1 1,1 0 0,0 0 0,0 0 0,0 0 0,0 0 0,1 1-1,-1 0 1,1-1-503,8-5 2135,0 1 0,9-5-2135,16-10 3037,-32 20-2086,-5 3-33,-11 10 650,-7 5-535,-36 40 483,3 2 1,-21 31-1517,14-15 332,42-54-265,-89 108 399,-51 85-466,40-22-80,4 11 80,105-187-471,0-1 0,0 1 1,1 0-1,1 0 0,0 1 0,1-1 0,-1 10 471,5-23-192,0 0-1,-1-1 1,1 1-1,0-1 0,0 1 1,0 0-1,0-1 1,0 1-1,0 0 1,0-1-1,0 1 1,1 0-1,-1-1 0,0 1 1,0-1-1,1 1 1,-1 0-1,0-1 1,0 1 192,12 1-6213</inkml:trace>
  <inkml:trace contextRef="#ctx0" brushRef="#br0" timeOffset="52766.032">1510 163 6912,'4'-8'1414,"7"-18"633,-8 9 2550,-8 21-949,-49 49-306,4-5-2433,-107 126 999,-5 5-1315,118-132-518,-33 32-379,-32 48 304,107-124-23,-4 4-212,0-1 1,1 2-1,0-1 1,1 0-1,-1 1 1,2 0-1,-1 0 1,0 3 234,4-10-104,0-1 0,0 1 0,-1 0 1,1-1-1,0 1 0,0-1 0,0 1 0,0-1 1,1 1-1,-1-1 0,0 1 0,0-1 0,0 1 0,0-1 1,0 1-1,1-1 0,-1 1 0,0-1 0,0 0 0,1 1 1,-1-1-1,0 1 0,1-1 0,-1 0 0,1 1 0,-1-1 1,0 0-1,1 1 0,-1-1 0,1 0 0,-1 1 0,1-1 1,-1 0-1,1 0 0,-1 0 0,1 0 0,-1 1 0,1-1 1,0 0 103,24 1-3978,-14-2 2107,20 5-2865</inkml:trace>
  <inkml:trace contextRef="#ctx0" brushRef="#br0" timeOffset="51254.221">2331 11224 6912,'1'0'332,"0"-1"0,0 1 0,0-1 0,0 1 0,-1-1 1,1 1-1,0-1 0,0 1 0,0-1 0,-1 0 0,1 0 0,0 1 0,0-1 1,-1 0-1,1 0 0,-1 0-332,18-19 1790,-13 13-1265,3-3 372,0-1-1,-1 1 0,0-1 0,-1-1 1,2-6-897,-7 16 138,0-1 1,0 0-1,0 1 1,0-1-1,-1 0 1,1 0-1,-1 0 1,0 1-1,0-1 1,0 0-1,0 0 1,0 0-1,0 1 1,-1-1-1,0 0 1,1 0-1,-1 1 1,0-1-1,0 1 1,-1-1-1,1 1 1,0-1-1,-1 1 1,0-1-1,1 1 1,-1 0-1,0 0 1,-1 0-139,2 0 69,-1 1 1,0-1 0,0 1 0,0 0 0,0 0 0,0 0-1,0 0 1,0 0 0,0 0 0,0 1 0,0-1-1,0 1 1,0-1 0,-1 1 0,1 0 0,0 0 0,0 0-1,-1 0 1,1 0 0,0 1 0,0-1 0,0 0-1,-1 1 1,1 0 0,0-1 0,-2 2-70,-5 3 108,-1 0-1,1 1 1,1-1 0,-1 2 0,-2 1-108,0 1 115,-5 4-110,1 1 0,1 0 0,0 1 0,0 1 0,2 0 0,0 1 1,-6 13-6,-9 17 19,3 1 1,-3 16-20,21-50 14,1 0 0,1 0 0,0 1 0,1-1 1,0 1-1,0 10-14,3-17 4,-1 0 0,1 0 0,1 0-1,-1 0 1,1 0 0,1 0 0,0 0 0,0 0 0,0 0 0,1-1 0,2 5-4,-2-5 2,0-1-1,1 0 1,-1 0 0,1 0 0,0 0 0,1 0 0,-1-1 0,1 0 0,0 0 0,1 0 0,-1 0 0,1-1 0,0 0 0,0 0 0,0-1 0,1 0 0,-1 0 0,1 0 0,1 0-2,13 3 54,0 0 0,0-1 1,1-1-1,0-1 0,20 0-54,-25-3 137,0 0-1,-1-1 1,1 0 0,0-1 0,-1-2 0,1 1-1,-1-2 1,2-1-137,-17 6 22,0 0 0,0-1 0,1 1-1,-1 0 1,0-1 0,0 0 0,0 1-1,0-1 1,0 0 0,1 1 0,-1-1 0,0 0-1,-1 0 1,1 0 0,0 0 0,0 0-1,0 0 1,0 0 0,-1 0 0,1 0 0,-1 0-1,1-1 1,-1 1 0,1 0 0,-1 0-1,1-1-21,-2 1 6,1 1 0,0-1 0,0 1 0,0-1-1,0 0 1,-1 1 0,1-1 0,0 1-1,-1-1 1,1 1 0,0-1 0,-1 0-1,1 1 1,-1 0 0,1-1 0,-1 1-1,1-1 1,-1 1 0,1-1 0,-1 1-6,-1-1 9,0 0 1,0 0-1,0 0 1,0 0-1,0 1 1,0-1-1,0 1 0,-2-1-9,-4 0-44,-1 1-1,1-1 0,-1 2 0,1-1 1,0 1-1,0 0 0,-1 1 0,1 0 1,0 1-1,-1 0 45,2 0-727,0-1 0,0 2 0,0-1 0,1 1 0,-1 0 1,1 1-1,-1 0 727,0 4-3574,2-2-1993</inkml:trace>
  <inkml:trace contextRef="#ctx0" brushRef="#br0" timeOffset="51800.709">2745 11133 11264,'-11'1'3103,"11"-1"-3030,0 0 0,0 0 1,0 0-1,0-1 0,0 1 0,-1 0 0,1 0 0,0 0 1,0 0-1,0 0 0,0 0 0,0-1 0,0 1 0,0 0 1,-1 0-1,1 0 0,0 0 0,0 0 0,0-1 0,0 1 0,0 0 1,0 0-1,0 0 0,0 0 0,0-1 0,0 1 0,0 0 1,0 0-1,0 0 0,0-1 0,0 1 0,0 0-73,8-19 2630,-6 16-2407,0-1 0,0 1 0,0 0 0,0 1 0,0-1-1,1 0 1,-1 1 0,1-1 0,0 1 0,0 0 0,0 0 0,0 0 0,0 0 0,2-1-223,1 1 210,-1 0 1,1 1-1,0 0 1,0-1 0,0 2-1,0-1 1,0 1-1,3 0-210,-5 0 55,27 0 544,0 1 1,9 3-600,-31-3 140,0 1 0,0 0 0,0 0 1,0 1-1,-1 0 0,1 0 0,-1 1 1,0 1-1,0-1 0,2 3-140,-8-5 57,1 0-1,0 0 1,-1 1-1,0-1 1,1 1-1,-1 0 1,0 0-1,0 0 1,-1 0-1,1 0 1,-1 0-1,1 0 1,-1 0-1,0 3-56,1 0 70,-1 0 0,0 0 1,-1 1-1,0-1 0,0 0 0,0 1 0,0-1 0,-1 0-70,-2 10 115,-1-1 0,0-1 0,0 1 1,-2 0-1,0-1 0,-4 7-115,-46 76 88,26-46-91,-11 25 3,38-70-18,0 1 0,1-1 0,-1 1 0,1 0-1,0-1 1,1 1 0,0 0 0,0 0 0,1 0 0,-1 2 18,1-8-3,1 0 0,-1 0 1,0 1-1,0-1 0,1 0 1,-1 0-1,0 0 0,1 1 1,-1-1-1,1 0 0,0 0 1,-1 0-1,1 0 0,0 0 1,-1 0-1,1 0 0,0 0 0,0 0 1,0 0-1,0-1 0,0 1 1,0 0-1,0-1 0,0 1 1,1 0 2,4 1-1,0 0 1,0 0 0,-1 0-1,7 1 1,-5-2 5,26 4 136,0-1 0,1-1 0,-1-3 0,22-1-141,4 0 193,15 1-713,-26 0-3226,-41 0 2341,0-1 0,0 0 1,-1 0-1,1 0 0,0-1 1,-1 0-1,1 0 1,1-1 1404,28-13-5744</inkml:trace>
  <inkml:trace contextRef="#ctx0" brushRef="#br0" timeOffset="58618.896">2245 151 7296,'19'-5'3932,"-12"2"-3294,-2 1-2,-1 0-1,1 0 1,-1-1-1,1 0 1,-1 0 0,0 0-1,0 0 1,3-4-636,0 1 1443,-7 6-1409,0 0 1,1 0-1,-1 0 0,0 0 1,0 0-1,0 0 0,0 0 1,0 0-1,0 0 0,0 1 1,0-1-1,0 0 0,0 0 1,0 0-1,1 0 0,-1 0 1,0 0-1,0 0 0,0 1 1,0-1-1,0 0 0,0 0 1,0 0-1,0 0 0,0 0 1,0 0-1,0 0 0,0 1 1,0-1-1,0 0 0,0 0 1,0 0-1,0 0 0,-1 0 1,1 0-1,0 0 0,0 1 1,0-1-1,0 0 0,0 0 1,0 0-1,0 0 0,0 0 1,0 0-1,0 0 0,0 0 0,-1 0 1,1 0-1,0 0 0,0 1 1,0-1-1,0 0 0,0 0 1,0 0-1,0 0-34,-122 181 3835,75-120-3330,-3-2 0,-55 50-505,0 0 216,-24 38-222,97-107-218,1 2 1,-17 33 223,38-52-1509,9-22 1406,1-1 0,0 0-1,0 1 1,0-1 0,0 0 0,0 1 0,-1-1 0,1 0 0,0 1 0,0-1 0,0 1 0,0-1 0,0 0 0,0 1 0,0-1 0,0 0 0,1 1 0,-1-1 0,0 0 0,0 1 0,0-1 0,0 0 0,0 1 0,0-1 0,1 0-1,-1 1 1,0-1 0,0 0 103,12 2-5743</inkml:trace>
  <inkml:trace contextRef="#ctx0" brushRef="#br0" timeOffset="57165.621">2410 12183 7424,'18'-19'4213,"-18"18"-3477,0 1-43,5-4 870,-2-1-1200,0-1-1,0 0 1,-1 0 0,0 0-1,0-1 1,0 1 0,-1 0 0,0-1-1,0 1 1,-1-1 0,0-5-363,2-3 634,-2 8-365,0 1 0,0 0 0,-1-1 1,1 1-1,-1-1 0,-1 1 0,1 0 0,-1 0 1,-2-6-270,3 11 43,0-1 0,1 1 0,-1-1 0,0 0 0,0 1 0,0 0 0,0-1 0,0 1 0,0-1 0,0 1 0,0 0 0,-1 0 0,1 0 0,0 0 0,-1 0 0,1 0 0,-1 0 0,1 0 0,-1 1 0,1-1 0,-1 0 1,0 1-1,1-1 0,-1 1 0,0 0 0,1 0 0,-1-1 0,0 1 0,0 0 0,1 1 0,-1-1 0,0 0 0,1 0 0,-1 1 0,0-1 0,1 1 0,-1-1 0,-1 1-43,-4 3 57,-1 0 0,1 0-1,0 1 1,0 0-1,0 0 1,1 1 0,-6 5-57,-10 13 76,-9 13-76,24-28 7,-30 38 114,-5 11-121,29-38-27,1 1-1,0 0 1,2 1-1,-4 13 28,6-14 56,2 1 0,0-1-1,1 2 1,2-1 0,0 0 0,1 6-56,1-19 54,1-1 0,1 1 1,-1 0-1,1-1 0,1 1 1,0 0-1,0-1 0,1 0 1,-1 1-1,2-1 0,-1 0 1,1-1-1,1 1 1,-1-1-1,1 1 0,1-1 1,4 5-55,-6-9 42,0 1-1,0-1 1,0 0 0,0 0 0,1-1 0,-1 1 0,1-1 0,0 0 0,0 0 0,0 0 0,0-1 0,0 0 0,0 0 0,0 0 0,0 0 0,5-1-42,-1 0 47,-1-1 0,0 0 0,0 0 0,0-1 0,0 0 0,0 0 0,-1 0 0,1-1 0,-1-1 0,6-2-47,3-3 105,-1 0-1,0-1 1,0 0 0,-1-1-1,-1-1 1,0 0 0,0-1-1,7-10-104,-19 21 19,1 1 0,-1-2-1,0 1 1,0 0 0,0 0 0,0 0 0,0 0-1,0-1 1,-1 1 0,1 0 0,-1-1-1,1 1 1,-1-1 0,0 1 0,0 0-1,0-1 1,-1 1 0,1-1 0,0 1 0,-1 0-1,0-2-18,0 2 4,1 1 1,-1-1-1,0 0 0,0 1 0,-1-1 0,1 1 0,0 0 1,0-1-1,-1 1 0,1 0 0,-1 0 0,1 0 0,-1 0 1,1 0-1,-1 0 0,1 0 0,-1 0 0,0 1 0,0-1 1,1 1-1,-1-1 0,0 1 0,0 0 0,0-1 0,0 1 1,0 0-1,-1 0-4,-1 1-25,-1 0 1,1-1-1,-1 2 0,1-1 1,-1 0-1,1 1 0,0 0 1,0 0-1,0 0 0,0 0 1,0 1-1,0 0 1,0 0-1,1 0 0,0 0 1,-1 0-1,1 1 0,-2 2 25,-2 3-585,1 0-1,0 1 0,0-1 0,1 1 1,0 0-1,0 1 0,0 4 586,2-7-1164,1 1-1,0 0 1,0 5 1164,1-12-411,1 1 0,0 0 1,0 0-1,0 0 0,0 0 1,0 0-1,1-1 0,-1 1 1,1 0-1,0 0 1,0-1-1,0 1 0,1 1 411,0 0-901,1-1 0,0 0-1,0 0 1,0 0 0,2 1 901</inkml:trace>
  <inkml:trace contextRef="#ctx0" brushRef="#br0" timeOffset="57633.489">3240 12057 11264,'-6'-11'1063,"-1"1"-1,2-1 1,0 0 0,0 0 0,1-1 0,0 1 0,-1-9-1063,-3-10 2026,8 30-1981,-1-1 0,1 1 0,0-1 0,0 1 0,0-1 0,0 1 0,0-1 0,0 1 0,-1-1 0,1 1 0,0 0 0,0-1 0,-1 1 0,1-1 0,0 1 0,-1 0 0,1-1 0,0 1 0,-1 0 0,1-1 0,0 1 0,-1 0 0,1 0-1,-1-1 1,1 1 0,-1 0 0,1 0 0,0 0 0,-1 0 0,1-1 0,-1 1 0,1 0 0,-1 0 0,1 0 0,-1 0 0,1 0 0,-1 0 0,0 0-45,-1 1 71,1 0 0,-1 0 0,0 0-1,0 1 1,0-1 0,1 0 0,-1 1 0,0-1 0,0 1-71,-11 13 220,0 0 1,1 1-1,1 1 1,1-1-1,-4 9-220,-6 9 226,-5 7 80,2 2 1,1 0 0,3 2-1,2 0 1,1 1 0,-8 44-307,21-79 57,2 0 0,0 0 0,0 0 1,0 0-1,2 0 0,-1 0 0,1 0 1,1 0-1,0 1-57,0-6 22,0 0 1,0 0-1,0 0 1,1 0-1,0-1 1,0 1-1,0-1 1,1 0-1,0 0 1,0 0-1,0 0 0,0-1 1,1 1-1,0-1 1,0 0-1,0 0-22,3 0 49,0 0-1,-1 0 0,1-1 1,0 0-1,0 0 1,1-1-1,-1 0 0,1 0 1,-1-1-1,1-1 0,-1 1 1,1-1-1,-1 0 1,1-1-1,0 0 0,-1-1 1,0 0-1,1 0 1,-1 0-1,0-1 0,4-2-48,-3 1 59,0 0 0,-1 0 0,1-1 0,-1 0-1,0-1 1,0 0 0,-1 0 0,1 0 0,-1-1-1,-1 0 1,1-1 0,-1 1 0,-1-1 0,0 0-1,0-1 1,0 1 0,-1-1 0,3-9-59,-6 15 25,0 0 0,0 0 0,-1 0 0,1-1 0,-1 1 0,0 0 0,0 0 0,0 0 0,0 0 0,0-1 0,-1 1 0,1 0 0,-1 0 0,0 0 0,0 0-1,0 0 1,-1 0 0,1 0 0,-1 0 0,1 1 0,-1-1 0,0 1 0,0-1 0,0 1 0,0-1 0,-1 1 0,1 0 0,-1 0 0,1 0 0,-1 1 0,-2-2-25,-3-2 3,0 1-1,-1 0 1,0 1-1,0 0 1,0 1 0,0-1-1,-1 2 1,1-1-1,0 1 1,-3 1-3,-2-1-70,0 1 1,0 1-1,0 1 1,0 0-1,0 0 1,-3 3 69,10-4-442,1 1 0,-1 1 1,1-1-1,0 1 0,0 1 0,0-1 0,0 1 1,0 0-1,1 0 0,0 0 0,-1 1 1,2 0-1,-5 4 442,9-8-252,-1 0 1,0 0-1,1-1 0,-1 1 1,1 0-1,-1 0 0,1 0 1,-1 0-1,1 0 0,0 0 1,-1 0-1,1 0 0,0 0 1,0 0-1,0 0 0,0 1 252,0-1-604,1 1-1,0-1 0,-1 1 0,1-1 0,0 1 1,0-1-1,0 1 0,0-1 0,0 0 1,0 1 604</inkml:trace>
  <inkml:trace contextRef="#ctx0" brushRef="#br0" timeOffset="60072.353">6383 131 6656,'16'-20'4466,"-14"18"-2625,-2 4-181,-9 11 175,-58 78 2293,-45 45-4128,-53 42 1175,-135 159-793,279-311-448,-44 58 144,55-69-488,1 0 1,0 0-1,1 1 1,-4 11 409,8-14-1484,4-13 1333,-1 0 0,1 0-1,0 1 1,0-1-1,0 0 1,0 0-1,0 0 1,0 1-1,0-1 1,0 0-1,0 0 1,0 1-1,0-1 1,0 0-1,0 0 1,0 1-1,0-1 1,0 0-1,0 0 1,0 1-1,0-1 1,0 0 0,0 0-1,0 0 1,0 1-1,0-1 1,1 0-1,-1 0 1,0 0-1,0 1 1,0-1-1,0 0 1,1 0-1,-1 0 1,0 0-1,0 1 1,0-1 151,1-2-4757</inkml:trace>
  <inkml:trace contextRef="#ctx0" brushRef="#br0" timeOffset="64440.21">2068 14863 9984,'-12'4'2051,"1"0"1,-1 1-1,-4 4-2051,16-9 94,0 0 0,0 0 1,-1 0-1,1 0 0,0 0 0,0 0 0,0 0 0,-1 0 0,1 1 0,0-1 1,0 0-1,0 0 0,0 0 0,-1 0 0,1 1 0,0-1 0,0 0 0,0 0 1,0 0-1,0 1 0,0-1 0,0 0 0,0 0 0,-1 1 0,1-1 0,0 0 0,0 0 1,0 0-1,0 1 0,0-1 0,0 0 0,0 0 0,0 1 0,0-1 0,1 0 1,-1 0-1,0 0 0,0 1 0,0-1 0,0 0 0,0 0 0,0 0 0,0 1 1,0-1-1,1 0 0,-1 0 0,0 0 0,0 1 0,0-1 0,0 0-94,8 4 1058,-8-4-907,4 2 118,0-1 0,0 0 0,-1-1 0,1 1 1,0-1-1,0 0 0,0 0 0,0 0 0,2 0-269,36-7 795,-32 6-508,20-5 159,1 2 1,0 2 0,0 0-1,23 3-446,-48 0 69,1 0-1,-1 0 1,0 0-1,0 1 1,1 0 0,-1 0-1,-1 0 1,1 1-1,0 0 1,0 0-1,-1 1 1,0 0 0,0-1-1,3 4-68,2 2 102,0 0 1,-1 0-1,0 1 0,0 1 1,-1-1-1,0 1 0,-1 0 1,-1 1-1,0 0 0,0 0 0,-1 2-102,3 3-49,0 1-1,-2 0 0,0 1 1,-2-1-1,0 1 0,0 0 1,-2 0-1,-1 1 0,0-1 1,-1 0-1,-1 0 0,-1 1 1,-1-1-1,0 0 0,-2 0 1,-4 14 49,-38 80-7296,35-87 3685,2-2-1892</inkml:trace>
  <inkml:trace contextRef="#ctx0" brushRef="#br0" timeOffset="64870.163">2928 14923 10368,'-2'-3'456,"0"-1"0,1 1 1,-1 0-1,1 0 0,0-1 0,0 1 1,0-1-1,0 1 0,1-1 1,-1 1-1,1-1 0,0 1 0,0-1 1,0 1-1,0-1 0,1 1 0,0-1 1,0-2-457,0-16 2842,-1 20-1727,-1 5-219,-3 13-443,1 0-1,0 0 1,1 10-453,-4 21 525,-4 39 611,4 6-1136,6-61 278,1 0 1,4 20-279,-4-45 19,0 4-5,1-1 1,0 0 0,0 0 0,0-1 0,1 1 0,4 7-15,-5-12 13,1 1 0,-1-1 0,1 1 0,1-1 0,-1 0 0,0 0 0,1-1 0,0 1 0,0-1 0,0 0 0,0 1 0,5 1-13,0-1 38,0-1 0,0 0-1,0-1 1,1 0 0,-1 0 0,1-1 0,-1 0 0,1-1 0,-1 0-1,9-1-37,-8 0 43,0 0 0,-1 0-1,1-1 1,-1 0 0,1-1-1,-1 0 1,0 0 0,0-1-1,0-1 1,0 1 0,-1-1-1,0-1 1,0 1 0,0-2-1,-1 1 1,0-1 0,0 0-1,0 0 1,-1-1 0,0 0-1,-1 0 1,0 0 0,0-1-1,0 1 1,-1-1 0,-1 0-1,0-1 1,0 1 0,1-7-43,-2 3 53,-1 0-1,0 0 1,0 0 0,-2 0 0,0 0-1,0 0 1,-1 0 0,0 1 0,-1-1 0,-1 1-1,0-1 1,-1 1 0,0 1 0,-1-1 0,0 1-1,-1-1 1,-6-6-53,3 3-37,-1 2 0,-1 0 0,-1 0 0,1 1 0,-2 0 0,0 1 0,0 1 0,-1 0 0,0 1 0,-1 1 0,1 0 0,-15-4 37,23 9-504,0 1 0,0 0-1,-1 0 1,1 0 0,-1 1 0,1 1 0,-1-1-1,0 1 1,1 0 0,-1 1 0,-4 0 504,11-1-360,0 1 0,-1-1 0,1 0 0,0 1 1,-1-1-1,1 0 0,0 1 0,0 0 1,0-1-1,-1 1 0,1 0 360,1-1-236,-1 1-1,1-1 1,0 1 0,-1-1-1,1 1 1,0 0 0,-1-1-1,1 1 1,0-1 0,0 1-1,0 0 1,0-1 0,0 1-1,0 0 1,0-1 0,0 1-1,0 0 1,0-1 0,0 1-1,0-1 1,0 1 0,0 0 236,4 14-5328</inkml:trace>
  <inkml:trace contextRef="#ctx0" brushRef="#br0" timeOffset="61489.976">2469 13032 8064,'3'-25'6864,"10"-13"-2831,-9 27-3317,0 1 0,-1-1 0,1-2-716,-4 12 83,0-1 1,1 1 0,-1-1-1,0 1 1,0 0 0,0-1 0,0 1-1,0-1 1,0 1 0,0 0-1,-1-1 1,1 1 0,0-1-1,-1 1 1,1 0 0,-1-1 0,0 1-1,1 0 1,-1 0 0,0 0-1,0-1 1,0 1 0,0-1-84,-1 1 71,0 0 0,0 0 1,0 0-1,0 0 0,0 0 1,0 0-1,0 0 0,0 1 1,0-1-1,0 1 0,-1 0 1,1 0-1,0-1 0,-1 1-71,-7 1 113,0-1 0,0 2-1,0-1 1,0 1 0,0 1 0,-1 0-113,0 1 88,-1 1 1,1 0 0,1 0 0,-1 1 0,1 0 0,0 1-1,0 0 1,-4 5-89,1 0 73,1 0 0,0 1 0,1 1 1,0 0-1,-3 8-73,-11 21 31,3 1 0,2 1 1,-9 31-32,25-66-8,-1 2 43,1-1-1,1 0 0,-1 1 1,2 0-1,0 0 1,0 0-1,1 0 1,1 0-1,0 0 0,0 0 1,3 12-35,-1-13 31,1 0 0,0 0 0,0 0 0,1-1 0,1 1 0,0-1 0,0 0 0,1-1 0,0 1 0,1-1 0,7 7-31,-9-10 12,1-1-1,0 0 1,0 0-1,1-1 1,-1 0 0,1 0-1,0-1 1,0 1-1,0-2 1,1 1-1,-1-1 1,6 1-12,7 1 87,0-1-1,-1-1 1,1-1 0,4-1-87,-12 0 70,0 0 0,1-1 0,-1 0 0,0-1 0,-1 0 0,1-1 1,0 0-1,-1-1 0,1-1 0,-1 1 0,0-2 0,-1 0 0,6-3-70,-14 7 15,13-10 116,-15 11-122,1 0 1,-1 0-1,0 0 1,1 0-1,-1 0 0,0 0 1,1 1-1,-1-1 1,0 0-1,0 0 0,0 0 1,0 0-1,0 0 1,0 0-1,0 0 0,0 0 1,0 0-1,0 0-9,-1 0 5,1 0 1,0 1-1,0-1 0,-1 0 1,1 0-1,0 0 0,-1 1 1,1-1-1,-1 0 0,1 0 0,-1 1 1,1-1-1,-1 0 0,0 1 1,1-1-1,-1 1 0,0-1 1,1 1-1,-1-1 0,0 1 1,0-1-1,1 1 0,-2 0-5,0-1-2,-1 0 0,1 0 0,-1 1 0,0-1 0,0 1 0,1 0 0,-1 0 0,-1 0 2,-4 1-47,0 0 1,0 0-1,1 1 0,-1 0 0,-7 3 47,-3 3-467,-1 0 0,2 2 0,-7 4 467,15-8-830,1 0 0,0 0 0,0 1 0,0 0 1,1 0-1,0 1 0,-4 5 830,4 1-3382,7-13 3171,0-1-1,0 0 0,0 1 0,0-1 0,0 0 0,1 1 1,-1-1-1,0 0 0,0 1 0,0-1 0,1 0 0,-1 0 1,0 1-1,0-1 0,1 0 0,-1 0 0,0 1 0,0-1 1,1 0-1,-1 0 0,0 0 0,1 0 0,-1 0 0,0 1 1,1-1 211</inkml:trace>
  <inkml:trace contextRef="#ctx0" brushRef="#br0" timeOffset="62127.234">3240 12980 12416,'-5'-10'2260,"0"1"-1,-1 0 1,-5-5-2260,8 10 346,1 2-146,1 1 0,-1-1 0,0 1 0,0-1 0,0 1 0,0 0 0,0 0 0,0-1 0,0 1 0,0 1 0,0-1 0,0 0 0,-1 1 0,1-1 0,0 1 0,-1-1 0,0 1-200,-8 0 317,1-1 0,-1 2 0,-3 0-317,8-1 145,-10 2-50,0 1 0,0 1 0,0 0 0,1 1 0,0 0 0,0 1 0,0 1 0,1 1 0,0 0 0,0 0 0,-7 7-95,16-11-13,0 0-1,-1 0 1,2 1 0,-1 0 0,0 0 0,1 0-1,0 0 1,0 1 0,1-1 0,0 1 0,0 0-1,-3 6 14,5-9-9,0 1-1,0 0 0,0 0 0,0 0 1,1 0-1,0-1 0,-1 1 0,1 0 1,1 0-1,-1 0 0,1 0 0,-1 0 0,1 0 1,0 0-1,0-1 0,1 1 0,-1 0 1,1-1-1,0 1 0,0-1 0,0 1 1,0-1 9,10 11-1,1-1 0,0 0 0,1-1 1,0-1-1,1 0 0,0-1 1,4 1 0,17 13-1,-13-8 9,0 1 0,-2 1-1,7 8-7,-22-21 41,-1 1 0,0-1 1,-1 1-1,1 0 0,-1 0 0,0 0 0,-1 1 0,1 0 0,-1-1 1,-1 1-1,1 0 0,-1 0 0,0 1 0,-1-1 0,1 3-41,-2-7 68,-1 1-1,1-1 0,0 0 1,-1 1-1,0-1 0,0 0 1,0 0-1,0 1 1,0-1-1,-1 0 0,1 0 1,-1 0-1,0-1 1,0 1-1,0 0 0,0-1 1,0 1-1,-1-1 0,1 1 1,-1-1-1,1 0 1,-1 0-1,0-1 0,0 1 1,-2 1-68,-9 4 194,-1-1 1,0 0 0,0-1 0,-13 3-195,20-6 21,-1 1 11,-1-1-1,0 0 1,0-1-1,1 1 1,-1-2-1,0 0 1,-3 0-32,10 0 3,1 0 1,-1-1-1,1 1 1,-1-1-1,1 1 0,0-1 1,-1 0-1,1 0 0,0 0 1,0 0-1,-1 0 1,1-1-1,0 1 0,0 0 1,0-1-1,1 0 0,-1 1 1,0-1-1,1 0 1,-1 0-1,1 0 0,-1 0 1,1 0-1,0-1 1,0 1-1,0 0 0,0 0 1,0-1-1,1 1 0,-1-1 1,0-1-4,1-3-11,0 0 0,0-1 0,0 1 1,1 0-1,0 0 0,0 0 0,0 0 0,1 0 1,0 0-1,1 1 0,0-1 0,1-2 11,7-13-84,2 0-1,13-18 85,14-13-44,2 1 1,21-16 43,43-52 76,-100 113-58,-1-1 0,1 1 0,-1-1 0,-1 0-1,1-1 1,-1 1 0,-1-1 0,0 1-1,1-2-17,-4 8-16,0-1 0,0 1-1,0 0 1,0 0-1,0 0 1,0 0-1,-1-1 1,1 1-1,-1 0 1,0 0-1,1 0 1,-1 0-1,0 0 1,0 0-1,0 0 1,0 0-1,-1 0 1,1 1-1,0-1 1,-1 0-1,1 1 1,-1-1-1,0 1 1,1 0-1,-1-1 17,-1 0-353,0 0-1,0 0 0,0 1 0,0-1 0,0 1 0,-1-1 0,0 1 354,1 0-608,1 0 0,0 1 0,-1 0 0,1-1 0,0 1 0,-1 0-1,1 0 1,-1 0 0,1 0 0,-1 1 608,-7 4-4314,-1 6-742</inkml:trace>
  <inkml:trace contextRef="#ctx0" brushRef="#br0" timeOffset="63441.449">2505 14010 7936,'11'-22'2592,"-9"13"-1419,-2 3-920,1 3 67,-1 1 0,0 0 1,1-1-1,-1 1 0,-1-1 1,1 1-1,0 0 0,0-1 1,-1 1-1,0 0 1,1-1-1,-1 1 0,0 0 1,0 0-1,0 0 0,0 0 1,-1 0-1,1 0 0,0 0 1,-1 0-1,1 0 0,-1 1 1,0-1-1,0 0-320,-5-1 211,0-1 1,0 2-1,0-1 1,-1 1-1,1 0 0,-6-1-211,-10-2 412,13 3-269,0 1-1,1-1 1,-1 2 0,0 0-1,0 0 1,1 0 0,-1 1-1,0 1 1,1 0 0,-1 0-1,1 1 1,0 0 0,0 0-1,0 1 1,0 1 0,-7 3-143,3 0 46,0 1-1,0 0 1,1 1 0,0 1 0,0-1 0,1 2 0,1-1 0,0 2-1,1-1 1,-1 3-46,4-4 6,1 0-1,0-1 0,0 2 1,1-1-1,1 0 0,0 1 1,1 0-1,0 0 0,0 0 1,1 0-1,1 11-5,1-12 10,0 0 0,1 0 0,0 0 0,0-1 0,1 1 0,1-1 0,0 1 0,0-1 0,1 0 0,0-1 0,1 1 0,0-1 0,0 0 0,1-1 0,0 1 0,3 1-10,-4-4 62,0-1 0,1 1 0,-1-1 0,1-1 0,0 1 0,1-1 0,-1 0 0,1-1-1,-1 0 1,1 0 0,0-1 0,0 0 0,0 0 0,0-1 0,1 0 0,-1 0 0,8-1-62,-5 0 107,-1-1 0,1 0 0,-1-1 0,0 0-1,1 0 1,-1-1 0,0 0 0,0-1 0,-1-1 0,1 1 0,-1-1 0,0-1 0,8-6-108,-15 11 34,1-1-1,-1 0 0,0-1 0,0 1 1,0 0-1,-1-1 0,1 1 0,0-1 0,-1 1 1,0-1-1,1 0 0,-1 1 0,0-1 0,0 0 1,-1 0-1,1 0 0,0-1-32,-1 2 7,0 0 1,0 1-1,0-1 0,-1 0 1,1 0-1,0 1 0,-1-1 0,1 0 1,-1 1-1,1-1 0,-1 0 1,0 1-1,1-1 0,-1 1 1,0-1-1,0 1 0,0-1 1,-1 1-1,1 0 0,0 0 0,0-1 1,-1 1-1,1 0 0,-1 0 1,1 0-1,-1 0 0,1 1 1,-2-2-9,-1 1 3,0 0-1,0 0 1,0 0-1,0 0 0,0 1 1,-1-1-1,1 1 0,0 0 1,0 1-1,0-1 0,0 1 1,0-1-1,0 1 1,0 0-1,0 1 0,0-1 1,0 1-1,0 0 0,1 0 1,-1 0-1,0 0-1,-6 5-62,-1 0 1,2 1-1,-1 0 0,1 0 1,0 1-1,-3 6 62,-4 2-569,-11 16-643,25-30 880,1-1 1,-1 1-1,1 0 1,0-1-1,0 1 1,0 0-1,0 0 0,0 0 1,1 0-1,-1 0 1,1 0-1,0 1 332,0-4-125,0 1 0,-1-1 0,1 0 0,0 1 0,0-1 0,0 1 0,0-1 0,0 1 0,0-1 0,0 1 0,1-1 0,-1 1-1,0-1 1,0 0 0,0 1 0,0-1 0,0 1 0,1-1 0,-1 0 0,0 1 0,0-1 0,1 1 0,-1-1 0,0 0 0,1 1 0,-1-1 0,0 0-1,1 0 1,-1 1 0,1-1 0,-1 0 0,0 0 0,1 1 0,-1-1 0,1 0 0,-1 0 0,0 0 0,1 0 0,-1 0 0,1 0 0,-1 0-1,1 0 1,-1 0 0,1 0 0,-1 0 0,1 0 0,-1 0 0,0 0 0,1 0 0,-1 0 0,1-1 125,16 1-4725</inkml:trace>
  <inkml:trace contextRef="#ctx0" brushRef="#br0" timeOffset="63877.917">3093 13812 11776,'-4'-5'802,"-1"0"1,0 0 0,0 0 0,0 1 0,-1 0-1,1 0 1,-1 0 0,0 1 0,-6-3-803,9 4 225,0 1 0,-1 0 1,0 0-1,1 0 1,-1 1-1,1-1 0,-1 1 1,0 0-1,0 0 1,1 0-1,-1 0 0,0 1 1,1-1-1,-1 1 1,1 0-1,-1 0 0,1 0 1,-1 1-1,1-1 1,-1 1-226,-2 2 116,0 0 1,1 1 0,-1 0 0,1 0 0,-1 0 0,1 0-1,1 1 1,-1 0 0,1 0 0,0 0 0,1 0 0,-4 7-117,-2 9 204,0 0 1,1 0 0,0 8-205,3-13 91,1 1 1,1-1-1,0 5-91,2-15 22,1-1 0,0 0 0,0 0 1,1 0-1,-1 1 0,1-1 0,1 0 0,-1 0 0,1 0 1,2 4-23,-3-8 12,-1 0 0,1 0 0,1 0 0,-1-1 0,0 1 0,0-1 0,1 1 0,-1-1 0,0 1 0,1-1 0,0 0 0,-1 1 0,1-1 0,0 0 0,0 0 0,-1 0 0,1 0 0,1 0-12,0-1 19,1 1 0,-1 0 0,0-1 0,1 0 0,-1 0 0,0 0 1,1 0-1,-1 0 0,0-1 0,3 0-19,4-2 59,0 0 0,-1 0 0,0-1 0,0-1 1,0 0-1,-1 0 0,1-1-59,30-24 435,-29 21-36,0 1 0,1 0 0,7-4-399,-17 11 29,-1 1 1,1 0-1,-1-1 0,0 1 1,1 0-1,-1 0 0,0-1 1,1 1-1,-1 0 0,1 0 1,-1 0-1,1 0 1,-1 0-1,0 0 0,1-1 1,-1 1-1,1 0 0,-1 0 1,1 0-1,-1 0 0,1 1 1,-1-1-1,1 0 0,-1 0 1,0 0-1,1 0 1,-1 0-1,1 1 0,-1-1 1,0 0-1,1 0 0,-1 1 1,1-1-1,-1 0 0,0 0 1,1 1-1,-1-1 1,0 0-1,0 1 0,1-1 1,-1 1-1,0-1 0,0 0 1,1 1-1,-1-1 0,0 1 1,0-1-1,0 0 1,0 1-30,1 2 98,-1 0 1,1 0 0,-1 1 0,0-1 0,0 0 0,-1 3-99,-7 177-411,8-150 20,-1 89-3123,-2-43-2725,2-47 304</inkml:trace>
  <inkml:trace contextRef="#ctx0" brushRef="#br0" timeOffset="65809.971">3186 183 8448,'14'-8'1266,"0"-1"1,0 0 0,-1-1-1,0 0 1,-1-1 0,11-12-1267,-23 23 191,4-6 1231,-6 5-528,-5 4 177,-19 13-603,0 0 1,2 1-1,0 1 1,-4 6-469,-88 87 595,-3 4-312,15-28-186,17-15-50,-46 53-47,36-19-117,79-85-283,2 2 0,0 0 0,-11 24 400,27-47-14,-2 4-235,0 0 0,0 0 0,0 0 0,1 0 0,-1 0 0,1 3 249,1-7-99,0 1-1,0 0 1,0 0-1,0-1 1,0 1-1,0 0 1,0-1-1,0 1 1,0 0-1,0 0 1,1-1-1,-1 1 1,0 0-1,1-1 1,-1 1-1,0-1 1,1 1-1,-1 0 1,1-1-1,-1 1 1,1-1-1,-1 1 1,1-1-1,-1 1 1,1-1-1,0 0 1,-1 1-1,1-1 1,0 0-1,-1 1 1,1-1-1,0 0 1,-1 0-1,1 0 1,0 1-1,-1-1 1,2 0 99,31 2-4848</inkml:trace>
  <inkml:trace contextRef="#ctx0" brushRef="#br0" timeOffset="66219.901">4538 199 9216,'5'-11'2052,"1"0"0,6-8-2052,-10 16 395,0 0 0,0 0 0,0 1 0,1-1-1,-1 1 1,1 0 0,-1-1 0,1 1 0,0 0-1,0 1 1,0-1 0,1 0-395,-3 2 45,-1 0-1,0 0 1,0 0-1,0 0 1,0 0 0,0 0-1,1 0 1,-1 0-1,0 0 1,0 0-1,0 0 1,0 0-1,0 0 1,1 0 0,-1 0-1,0 0 1,0 0-1,0 0 1,0 0-1,0 0 1,0 0 0,1 0-1,-1 0 1,0 0-1,0 1 1,0-1-1,0 0 1,0 0 0,0 0-1,0 0 1,0 0-1,0 0 1,0 1-1,0-1 1,1 0-1,-1 0 1,0 0 0,0 0-1,0 0 1,0 0-1,0 1 1,0-1-1,0 0 1,0 0 0,0 0-1,0 0 1,0 0-1,0 1 1,0-1-1,0 0 1,-1 0 0,1 0-1,0 0 1,0 0-1,0 1 1,0-1-1,0 0 1,0 0-45,-3 12 749,2-11-643,-6 18 354,-1-1 0,-1 1 0,0-1-1,-11 14-459,-53 67 802,68-92-755,-129 155 638,33-42-479,-145 189-1348,218-271-1667,-7 16 2809,-1 6-4710,12-20-608,6-16 332</inkml:trace>
  <inkml:trace contextRef="#ctx0" brushRef="#br0" timeOffset="68526.368">845 1732 6656,'3'-3'468,"1"1"0,-1-1-1,1 0 1,-1 1 0,1 0 0,0 0 0,1-1-468,-4 3 64,0-1-1,0 1 1,0 0 0,-1-1-1,1 1 1,0 0 0,0 0 0,0 0-1,0 0 1,0 0 0,0 0-1,0 0 1,-1 0 0,1 0 0,0 1-1,0-1 1,0 0 0,0 1-1,0-1 1,-1 0 0,1 1 0,0-1-1,0 1 1,-1-1 0,1 1-1,0-1 1,-1 1 0,1 0 0,0-1-1,-1 1 1,1 0 0,-1-1-1,1 1 1,-1 0 0,1 0-1,-1 0 1,0-1 0,1 1 0,-1 0-64,5 13 345,-3-7-174,1-1-1,0 0 1,0 0-1,0-1 0,2 3-170,-4-7 78,0 1-1,0-1 0,0 1 1,1-1-1,-1 0 0,0 0 1,1 1-1,-1-1 0,1 0 1,0-1-1,-1 1 0,1 0 0,0 0 1,-1-1-1,1 1 0,0-1 1,0 1-1,0-1 0,-1 0 1,1 0-1,1 0-77,6 0 285,0 0-118,-1 0 0,1 1 0,0-1 0,-1 2 0,6 0-167,14 5 123,1-2 0,-1-1 0,1-1 0,0-2 0,24-2-123,-33 1 78,88-3 477,-1-4-1,25-9-554,210-44 795,3 0-390,-151 34-277,-70 12-74,0 5-1,25 6-53,0 11-964,126 25 964,-202-22-2124,-17-3-2414</inkml:trace>
  <inkml:trace contextRef="#ctx0" brushRef="#br0" timeOffset="69669.869">1435 15302 8064,'-9'-6'3708,"22"9"-646,0 0-2936,34 6 593,1-3 1,-1-2 0,1-1 0,18-4-720,195-17 727,-189 11-563,211-25 161,213-56-325,-298 45-41,190-39 324,0 17-2519,-331 58-527,8 2 2763,-24 5-4298,8 2 4298,-48-2-16</inkml:trace>
  <inkml:trace contextRef="#ctx0" brushRef="#br0" timeOffset="70308.867">1533 14160 6656,'-1'1'117,"1"-1"1,-1 0-1,1 0 1,0 1-1,-1-1 1,1 0-1,0 1 1,-1-1-1,1 1 1,0-1-1,0 0 1,-1 1-1,1-1 1,0 1 0,0-1-1,0 1 1,0-1-1,-1 1 1,1-1-1,0 0 1,0 1-1,0-1 1,0 1-1,0-1 1,0 1-1,0 0-117,1-1 134,-1 0 0,1 1 0,-1-1 0,0 1-1,1-1 1,-1 0 0,1 1 0,-1-1 0,1 0 0,-1 0-1,1 1 1,-1-1 0,1 0 0,-1 0 0,1 0 0,-1 0-1,1 0 1,0 0 0,-1 1-134,32-2 2332,15-4-1199,100-9-165,454-26 179,152-47-1147,-644 71-205,164-22-1403,-121 24-2509</inkml:trace>
  <inkml:trace contextRef="#ctx0" brushRef="#br0" timeOffset="71392.493">971 2723 6528,'0'-1'138,"0"1"0,0-1 0,0 1 0,0-1 0,0 0 0,0 1 0,0-1 0,0 1 0,0-1 0,1 1 0,-1-1 0,0 1 1,0-1-1,0 1 0,1-1 0,-1 1 0,0-1 0,0 1 0,1-1 0,-1 1 0,0-1 0,1 1 0,-1 0 0,1-1 0,-1 1 0,1 0 0,-1-1 0,0 1 0,1 0 0,0-1-137,17 2 1492,-3 1-1155,42-5 1048,45-7-1386,-37 2 411,28-1 35,302-24 484,85 21-759,-106 25-75,-257-7-75,330 11-943,-184-24-3548,-152 2 972</inkml:trace>
  <inkml:trace contextRef="#ctx0" brushRef="#br0" timeOffset="72058.078">490 3793 5888,'57'-17'2957,"0"3"0,57-7-2957,409-27 3216,3 17-2196,-184 12-829,-111 6-100,-177 10-60,407-25-73,-23-4-1814,-312 19-576,-2-5-1301</inkml:trace>
  <inkml:trace contextRef="#ctx0" brushRef="#br0" timeOffset="73226.086">1019 13226 5888,'0'0'44,"0"0"-1,0-1 1,0 1 0,0 0-1,0 0 1,0 0 0,0 0-1,0 0 1,0 0 0,0 0-1,0 0 1,0 0 0,0 0-1,0 0 1,0 0 0,0 0 0,0 0-1,0 0 1,0 0 0,0-1-1,0 1 1,0 0 0,0 0-1,0 0 1,0 0 0,0 0-1,0 0 1,0 0 0,0 0-1,0 0 1,0 0 0,0 0 0,0 0-1,0-1 1,0 1 0,0 0-1,0 0 1,0 0 0,0 0-1,0 0 1,0 0 0,0 0-1,0 0 1,0 0 0,0 0-1,0 0 1,0 0 0,0 0 0,0 0-1,0 0 1,1 0 0,-1 0-1,0 0 1,0 0-44,7-2 1383,15 2 133,-13 0-764,54-1 240,1-2 0,-1-3 0,53-13-992,201-39 1909,21 12-1909,292-2 294,216 31-143,-806 17-137,99-6-2147,22-7 2133,-91 5-3941</inkml:trace>
  <inkml:trace contextRef="#ctx0" brushRef="#br0" timeOffset="73882.004">1452 12373 7040,'-1'1'107,"1"0"1,0 0 0,0-1-1,0 1 1,0 0 0,-1-1-1,1 1 1,0 0-1,1 0 1,-1-1 0,0 1-1,0 0 1,0 0 0,0-1-1,0 1 1,1 0-1,-1-1 1,0 1 0,1 0-1,-1-1 1,1 1 0,-1 0-1,0-1 1,1 1-1,-1-1 1,1 1 0,0-1-1,-1 1 1,1-1 0,-1 1-1,1-1 1,0 0 0,-1 1-1,1-1 1,0 0-1,-1 1 1,1-1 0,0 0-1,0 0 1,-1 0 0,1 0-108,5 1 193,0 0 0,0-1 0,0 0 0,0 0 0,2 0-193,4-1 451,242-6 1437,-217 7-1772,506-9 824,-81-19-537,417-14-1003,-797 42-4590,62 8 5190,-63 3-3610</inkml:trace>
  <inkml:trace contextRef="#ctx0" brushRef="#br0" timeOffset="74691.895">1073 4562 4864,'0'0'42,"0"0"0,0 0 0,0 0 0,0 0 0,0 1 0,0-1-1,-1 0 1,1 0 0,0 0 0,0 0 0,0 0 0,0 0 0,0 0 0,0 0 0,0 0 0,0 1 0,0-1 0,0 0 0,0 0 0,-1 0 0,1 0 0,0 0 0,0 0 0,0 1-1,0-1 1,0 0 0,0 0 0,0 0 0,0 0 0,0 0 0,0 1 0,0-1 0,0 0 0,0 0 0,0 0 0,1 0 0,-1 0 0,0 0 0,0 1 0,0-1 0,0 0 0,0 0-1,0 0 1,0 0 0,0 0 0,0 0 0,0 0 0,0 0 0,1 1 0,-1-1 0,0 0 0,0 0 0,0 0 0,0 0-42,11 1 1309,16-4 34,18-7-277,1 2 1,20 1-1067,98-4 496,-81 7-272,391-26 896,-2 17-698,5 12-390,-37-6-2966,-327 7-308</inkml:trace>
  <inkml:trace contextRef="#ctx0" brushRef="#br0" timeOffset="75881.355">1390 5509 6656,'4'0'424,"-1"-1"0,1 1-1,-1-1 1,1 0 0,-1 0 0,0-1 0,1 1 0,-1-1-424,5-1 427,16-5 286,1 1 1,0 1-1,1 1 0,20-1-713,23 1 487,7 4-487,-56 0 84,346 1 204,106 3-26,-161 3-1738,-111 4-6056,-110-5 4140</inkml:trace>
  <inkml:trace contextRef="#ctx0" brushRef="#br0" timeOffset="76675.079">1091 11446 6144,'1'1'186,"1"0"0,-1-1 1,0 1-1,0-1 0,0 1 0,1-1 0,-1 1 1,0-1-1,0 0 0,1 0 0,-1 1 1,0-1-1,1 0 0,-1 0 0,0 0 1,2-1-187,23-3 312,-19 3 118,377-49 3861,189-11-3299,-207 23-680,179-15-254,-338 34-559,-178 15-649,0 2-1,0 2 0,0 0 1,19 4 1150,16 9-3504</inkml:trace>
  <inkml:trace contextRef="#ctx0" brushRef="#br0" timeOffset="77262.907">1501 10408 5888,'0'0'73,"0"0"0,0 0-1,0 1 1,0-1 0,0 0 0,0 0 0,1 1 0,-1-1 0,0 0-1,0 0 1,0 0 0,0 0 0,0 1 0,0-1 0,1 0 0,-1 0-1,0 0 1,0 0 0,0 0 0,1 1 0,-1-1 0,0 0-1,0 0 1,0 0 0,1 0 0,-1 0 0,0 0 0,0 0 0,0 0-1,1 0 1,-1 0 0,0 0 0,0 0 0,1 0 0,-1 0 0,0 0-1,0 0 1,0 0 0,1 0 0,-1 0 0,0 0 0,0 0-73,12-3 208,-9 2 113,41-10 452,1 1 1,-1 3-1,2 2 0,1 1-773,716-38 1647,-447 26-1640,-24-3 104,-242 15-100,386-50-435,-368 44 128,86-13-984,-19 1-1978</inkml:trace>
  <inkml:trace contextRef="#ctx0" brushRef="#br0" timeOffset="78244.234">1157 6559 6400,'27'0'3719,"15"-3"-2617,2-6-451,140-31 45,-27 6-27,62-3-669,230-6 75,-78 35-74,-263 8 8,394 0-73,-215 0-1200,-166 0-1770</inkml:trace>
  <inkml:trace contextRef="#ctx0" brushRef="#br0" timeOffset="79492.105">1573 9647 5888,'13'-11'1144,"-3"1"-723,0 2-1,0-1 0,1 1 1,0 1-1,0 0 0,1 0 1,0 1-1,0 1 1,3-1-421,27-6 435,0 3 1,31-4-436,93-4 846,85 8 380,-120 6-809,132-6 212,-84-3-469,46-5-53,615-51-1670,-714 60-1930</inkml:trace>
  <inkml:trace contextRef="#ctx0" brushRef="#br0" timeOffset="35531.202">2170 7281 7808,'3'-21'1885,"-3"15"-1435,1-1 0,-1 1 0,1 0 0,1-1-1,0 1 1,-1 0 0,2 0 0,-1 0 0,1 0 0,2-3-450,-2 3 907,0 1 1,-1-1 0,1 0-1,0-4-907,9-18 3276,-11 26-2433,-1 8 1098,-1 3-1564,-1 1 0,0-1 0,0 0 0,-1 0 0,0 0 0,0 0 0,-4 5-377,-3 10 225,-38 102-81,47-125-146,1 0 0,0 0 0,0 0 0,0 0 0,0 0 1,0 0-1,0 0 0,0 0 0,0 0 0,0 0 0,0-1 0,0 1 0,1 0 1,-1 0-1,0 0 0,1 0 0,-1 0 0,0-1 0,1 1 0,-1 0 0,1 0 1,-1 0-1,1-1 0,0 1 0,-1 0 0,1-1 0,0 1 0,0-1 0,-1 1 1,1-1-1,0 1 0,0-1 0,0 1 0,-1-1 0,1 0 0,0 0 0,1 1 2,5 2-16,1-1-1,0 0 0,0 0 0,2 0 17,-4-1-2,33 6 0,36 13 2,-62-16 1,0 1 1,0 0 0,-1 1 0,0 0 0,0 1 0,0 1 0,4 3-2,-13-8 30,0 0 0,0 0 0,1 0-1,-2 0 1,1 0 0,0 1 0,-1-1 0,1 1 0,-1 0 0,0 0 0,0 0-1,-1 0 1,1 0 0,-1 0 0,0 0 0,1 5-30,-2-6 46,0 1 1,0-1-1,0 1 0,-1-1 1,1 1-1,-1-1 0,0 0 0,0 1 1,0-1-1,-1 0 0,1 0 1,-1 0-1,1 1 0,-1-2 1,0 1-1,0 0 0,0 0 1,-1-1-1,1 1 0,-1-1 0,-1 2-46,-8 6 94,0-1 0,0 0-1,-1-1 1,0-1-1,-1 0 1,0 0 0,0-1-1,-14 3-93,16-6-151,0 0-1,0-1 1,-1 0-1,1-1 1,0-1-1,-1 0 1,1 0 0,0-1-1,0-1 1,0 0-1,-4-1 152,13 2-271,1 0-1,0 0 0,-1 0 1,1 0-1,0 0 1,0 0-1,-1-1 1,0 0 271,3 2-172,-1-1 1,1 1 0,-1-1 0,1 1-1,-1-1 1,1 1 0,-1-1 0,1 1-1,0-1 1,-1 1 0,1-1 0,0 0-1,-1 1 1,1-1 0,0 1 0,0-1-1,0 0 1,0 1 0,-1-1 0,1 0-1,0 1 1,0-1 0,0 0 0,0 1-1,1-1 1,-1 0 0,0 1 0,0-1-1,0 0 1,0 1 0,1-1 0,-1 1-1,0-1 172,12-11-5807</inkml:trace>
  <inkml:trace contextRef="#ctx0" brushRef="#br0" timeOffset="35897.178">2233 7158 9728,'-17'-7'5669,"16"6"-4395,2 16 3825,1-15-4981,-1 1 0,1-1 1,0 0-1,-1 0 0,1 0 0,-1 0 0,1 0 1,0-1-1,-1 1 0,1 0 0,0-1 1,-1 1-1,1-1 0,0 0-118,0 0 89,21-5 109,0 0 0,0 1 0,0 2 0,0 0 0,1 2 0,0 0 0,-1 1 0,3 2-198,-3 0-312,-1-2 0,0 0 0,1-1 0,0-2 312,6-1-4939,16-6 4939,-13 2-5439</inkml:trace>
  <inkml:trace contextRef="#ctx0" brushRef="#br0" timeOffset="36422.518">2830 7153 9216,'0'0'212,"0"-1"0,0 1 0,0-1 1,0 1-1,0-1 0,0 1 0,-1-1 0,1 1 1,0-1-1,0 1 0,1-1 0,-1 1 1,0-1-1,0 1 0,0-1 0,0 1 0,0-1 1,1 1-1,-1-1 0,0 1 0,0-1 1,1 1-1,-1-1 0,0 1 0,1 0 0,-1-1 1,0 1-213,13-18 1702,-11 15-1156,6-8 29,1 1 0,0 0 0,0 1 0,1 0 0,0 0-1,0 1 1,1 0 0,6-3-575,-12 8 109,0 1 0,0-1-1,1 1 1,-1 0 0,1 0-1,0 1 1,-1-1 0,1 1-1,0 1 1,0-1 0,0 1 0,0 0-1,0 0 1,-1 1 0,1-1-1,0 1 1,0 1 0,-1-1 0,1 1-1,1 0-108,-4 0 64,1 0 0,0 0 0,-1 0 0,1 0-1,-1 1 1,0-1 0,0 1 0,0 0 0,0 0-1,-1 0 1,1 0 0,-1 0 0,1 0 0,-1 1 0,0-1-1,0 1 1,-1 0 0,1 0 0,-1 0 0,0-1-1,0 1 1,0 0 0,-1 0 0,1 0 0,-1 0-1,0 1-62,0 6 128,0 0 1,-1 0 0,0-1-1,-1 1 1,0 0 0,-1-1-1,0 1 1,-1-1 0,-2 5-130,-6 6 60,0 1-1,-2-2 1,0 0 0,-1 0 0,-1-2 0,-6 5-60,5-5 39,1 1 1,1 0 0,0 1 0,1 0-1,1 2 1,-4 9-40,15-25 1,-1 0 0,1 0 0,0 0 0,1 1 0,-1-1 0,1 0 0,1 1 0,-1-1 0,1 1 0,0-1 0,1 6-1,0-10 7,-1 0 0,1-1 0,0 1 0,0-1 1,0 1-1,0-1 0,0 1 0,0-1 0,0 0 0,1 1 0,-1-1 0,1 0 1,-1 0-1,0 0 0,1 0 0,0 0 0,-1 0 0,1-1 0,0 1 1,-1 0-1,1-1 0,0 0 0,-1 1 0,1-1 0,0 0-7,10 2 73,-1 0-1,1-1 0,6-1-72,-8 1 47,149 0 80,-89-2-1331,-46 3-2200,-23-1 2968,0-1 0,0 0 0,0 1 0,0-1 1,0 1-1,0-1 0,0 1 0,0 0 0,0-1 0,0 1 1,-1 0-1,2 0 436,3 10-5653</inkml:trace>
  <inkml:trace contextRef="#ctx0" brushRef="#br0" timeOffset="37155.183">2299 8148 10624,'40'-43'7311,"-39"43"-6201,-11 12 1780,-3 7-2241,5-8-371,0 0-1,0 1 1,1 0 0,1 0 0,-2 6-278,-7 18 141,9-23-148,0 1 0,1 0 1,-1 6 6,5-16-15,1 0 0,-1 0-1,0 0 1,1 0 0,0 0 0,0 0 0,0 0 0,1 0 0,-1 0-1,1 0 1,0 0 0,0 0 0,1 0 0,-1 1 15,1-3-6,-1 1-1,1-1 1,-1 0 0,1 0 0,0 0-1,0 1 1,0-2 0,0 1-1,0 0 1,0 0 0,1 0 6,30 16 25,-22-12 3,20 10 19,3 1 34,-1 1 1,-1 1 0,-1 2-1,15 15-81,-43-34 103,0 1 0,0-1-1,-1 1 1,0 0 0,1 0-1,-1 0 1,1 3-103,-3-5 42,1-1 0,-1 1 0,0 0 0,1-1-1,-1 1 1,0 0 0,0 0 0,1-1 0,-1 1 0,0 0-1,0 0 1,0-1 0,0 1 0,0 0 0,0 0 0,0 0 0,0-1-1,-1 1 1,1 0 0,0 0 0,0-1 0,-1 1 0,1 0 0,0-1-1,-1 1 1,1 0 0,0-1 0,-1 1 0,1 0 0,-1-1 0,0 1-1,1-1 1,-1 1 0,1-1 0,-1 1 0,0-1 0,1 0 0,-1 1-42,-14 5 183,0 0 0,-1-1 0,1-1 0,-1 0 0,0-1 0,-5 0-183,19-3 0,-35 4-558,0-1 0,0-1 0,-28-4 558,61 2-569,1 0 0,-1 0 0,0-1-1,0 0 1,0 0 0,-3-1 569,6 2-165,1 0 0,-1-1-1,1 1 1,0 0-1,-1 0 1,1-1-1,-1 1 1,1 0-1,0-1 1,-1 1-1,1 0 1,0-1-1,0 1 1,-1 0-1,1-1 1,0 1-1,0-1 1,-1 1-1,1 0 1,0-1-1,0 1 1,0-1 165,0 0-242,0 0-1,0 0 1,0 0 0,0 0 0,1 1-1,-1-1 1,0 0 0,0 0 0,1 0-1,-1 1 1,1-1 0,-1 0 0,1 0-1,-1 1 1,1-1 0,-1 0 0,1 1 242,16-19-4816</inkml:trace>
  <inkml:trace contextRef="#ctx0" brushRef="#br0" timeOffset="37499.278">2263 8066 12288,'-13'0'4575,"13"-5"-3583,13 5 320,-4-3-160,9-1-192,9-4 64,14-1-352,7 2-96,6 4-320,0-2-160,-6 5-64,-8 0-32,-4 5 0,-4 2-1280,-5 1-576,-2-1-1504,2 5-639,5 0-737</inkml:trace>
  <inkml:trace contextRef="#ctx0" brushRef="#br0" timeOffset="37854.031">2964 8049 9984,'-3'-4'4047,"0"0"-1280,-5 10-462,-2 3-1830,0 1-1,1 0 1,0 1-1,1 0 1,0 1-1,-6 11-474,10-16 94,1 0 0,0 1 0,0-1 0,0 1 0,1 0-1,0-1 1,0 1 0,1 0 0,0 0 0,1 0 0,0 0 0,0 6-94,0-12 24,1-1 0,-1 0 0,0 1 0,1-1 0,-1 0 0,1 1 0,-1-1 0,1 0 0,0 0 0,0 0 0,-1 1 0,1-1 0,0 0 0,0 0 0,0 0 0,0 0 0,0 0 0,0-1 0,1 1 0,-1 0 0,0 0 0,0-1 0,1 1 0,-1-1 0,0 1 0,1-1 0,-1 0 0,0 1 0,1-1-24,6 1 19,0 0-1,0-1 1,0 1 0,0-2-1,0 1-18,8-1-101,-6 1-946,-1 0 1,1-1 0,5-2 1046,14-4-7160,-9 2 675,-2 0 2032</inkml:trace>
  <inkml:trace contextRef="#ctx0" brushRef="#br0" timeOffset="38206.608">3213 8090 13312,'-3'-3'1773,"-11"-10"2115,14 13-3712,0-1 0,-1 1 0,1 0 0,0 0 0,-1-1 0,1 1 0,0 0 0,-1 0 0,1 0 0,0 0 0,-1-1 0,1 1 1,-1 0-1,1 0 0,0 0 0,-1 0 0,1 0 0,-1 0 0,1 0 0,0 0 0,-1 0 0,1 0 0,-1 0 0,1 0 0,0 1 0,-1-1 0,1 0 0,0 0 1,-1 0-1,1 0 0,0 1 0,-1-1 0,1 0 0,0 0 0,-1 1 0,1-1 0,0 0 0,0 1 0,-1-1 0,1 0-176,-10 19 290,1 0 0,1 0 0,0 1 0,2 0 0,-4 19-290,-1 1 171,-52 194 438,48-166-1185,3 0-1,0 32 577,4 30-4069,8-90 507,8-18-2235</inkml:trace>
  <inkml:trace contextRef="#ctx0" brushRef="#br0" timeOffset="78892.807">1318 7530 5888,'0'-1'168,"1"0"0,-1 1 0,0-1 0,1 0 0,-1 1 0,1-1 0,-1 0 0,1 0 0,-1 1 0,1-1 1,-1 1-1,1-1 0,0 1 0,-1-1 0,1 1 0,0-1 0,-1 1 0,1-1 0,0 1 0,0 0 0,-1 0 0,1-1 0,1 1-168,20-6 881,-6 5-416,-1 0 0,9 2-465,25-2 457,356-36 798,-58 4-777,180-2-307,-347 31-502,119 13 331,-165 5-1093,-21-1-2128</inkml:trace>
  <inkml:trace contextRef="#ctx0" brushRef="#br0" timeOffset="80329.059">3882 7871 7040,'-37'-3'2282,"19"-1"-1316,4 1-688,7 1-53,0 1-1,1-2 1,-1 1 0,0-1 0,1 0-1,-4-2-224,-181-96 1840,171 92-1798,0 1 0,-1 1 0,0 1 0,0 0 0,-14 0-42,27 4 9,-26-4 4,0 2 0,0 1-1,-1 1 1,1 2 0,-10 2-13,-86 9-40,0 5-1,-105 29 41,-262 87-90,375-93 169,1 4 1,-36 23-80,91-34 157,1 2 1,3 4 0,0 2 0,-43 38-158,74-51 112,0 0-1,-4 9-111,23-22 46,-1 1 0,2 0 0,0 0 0,1 1 0,-4 9-46,12-20 25,-1 0 1,1 1 0,0-1-1,0 1 1,1-1-1,0 1 1,0 0 0,0-1-1,1 1 1,-1 0-1,1 0 1,1 0 0,-1-1-1,1 1 1,0 0-1,0 0 1,1-1 0,0 1-1,0-1 1,0 1-1,0-1 1,2 2-26,3 4 86,1-1 0,-1-1 0,1 1 0,1-1 0,0 0 0,0-1 1,1 0-1,0-1 0,0 0 0,5 2-86,18 9 236,0-1 0,1-2 1,1-1-1,0-2 0,1-1 0,15 1-236,38 6 460,1-5-1,11-2-459,21-3 554,11-5-554,108-11 430,-1-11-1,163-36-429,-228 22 163,166-54-163,-214 45 70,-1-5 1,105-57-71,-79 20 85,-130 71-47,-1-1-1,-1 0 0,0-2 1,0 0-1,-2-1 0,0-1 1,5-8-38,-21 23 2,1 0 1,-1 0 0,1 1-1,-1-2 1,0 1-1,0 0 1,-1 0 0,1-1-1,-1 1 1,1-1 0,-1 1-1,0-1 1,-1 1-1,1-1 1,0 0 0,-1-2-3,0 3-2,-1 0-1,1 1 1,-1-1 0,0 1 0,0-1 0,0 1 0,0-1 0,0 1-1,-1 0 1,0-1 2,-3-4-9,0 0 0,-1 1 0,1-1 0,-2 1 9,-8-8-24,-1 1 1,0 1-1,-1 0 1,-1 1-1,-4-2 24,-27-11-74,-1 3-1,-18-5 75,-25-5-192,-2 4 1,-41-3 191,-194-21-1148,149 31-340,-47 0-4581,181 12 2091</inkml:trace>
  <inkml:trace contextRef="#ctx0" brushRef="#br0" timeOffset="81750.367">38 7800 6784,'0'0'74,"0"0"0,0 0 1,0-1-1,0 1 0,0 0 1,0 0-1,0 0 0,0-1 1,0 1-1,0 0 0,0 0 1,0 0-1,0-1 0,0 1 1,0 0-1,1 0 0,-1 0 1,0-1-1,0 1 0,0 0 0,0 0 1,0 0-1,0 0 0,1 0 1,-1-1-1,0 1 0,0 0 1,0 0-1,0 0 0,1 0 1,-1 0-1,0 0 0,0 0 1,0 0-1,1 0 0,-1 0 1,0-1-75,10 4 1039,13 13-891,-19-13 144,13 8-11,-1-1 0,2-1 0,-1-1 0,1-1 0,0 0-1,1-1 1,0-1 0,16 2-281,29 2 1153,63 2-1153,-123-11 19,290 7 1983,49-16-2002,-308 8 45,1279-82 972,-1265 79-972,1236-110 658,473-33 23,-1138 114-650,0 22-3,-24 30-1811,-448-8-705,-16 7-1903</inkml:trace>
  <inkml:trace contextRef="#ctx0" brushRef="#br0" timeOffset="83269.671">1587 7793 6528,'-1'0'209,"1"1"1,-1-1-1,1 1 1,-1-1-1,1 1 0,0-1 1,-1 1-1,1-1 1,0 1-1,0 0 1,0-1-1,-1 1 1,1 0-1,0-1 0,0 1 1,0-1-1,0 1 1,0 0-1,0-1 1,0 1-1,0 0 1,0-1-1,0 1 1,1 0-1,-1 0-209,0-1 92,0 1 0,0-1 0,0 0 0,0 1 0,0-1 0,1 0-1,-1 1 1,0-1 0,0 0 0,0 1 0,1-1 0,-1 0 0,0 1 0,0-1 0,0 0 0,1 1 0,-1-1 0,0 0 0,1 0 0,-1 0-1,0 1 1,1-1 0,-1 0 0,0 0 0,1 0 0,-1 0 0,0 0 0,1 1 0,-1-1 0,1 0 0,-1 0 0,0 0 0,1 0 0,-1 0-1,0 0 1,1 0 0,-1 0 0,1 0 0,-1-1 0,0 1 0,1 0 0,-1 0 0,1 0-92,198-104 3354,74-30-1744,-22 13-1150,-224 106-504,481-251 550,16 14-3070,-463 225-369,-9 3-1877</inkml:trace>
  <inkml:trace contextRef="#ctx0" brushRef="#br0" timeOffset="84275.812">1367 2208 6784,'-9'9'1024,"7"-7"-714,-1-1 0,1 1 0,0 0 0,1 0 0,-1 1 0,0-1 0,-1 2-310,18-22 4603,6-7-3830,-14 17-581,0 1-1,0-1 0,1 2 1,0-1-1,0 1 0,7-4-191,18-9 1103,7-2-1103,-9 5 341,90-44 437,33-18-153,148-99 239,31-4-439,166-96-1314,-413 224-241,84-45-7367,-118 72 4359</inkml:trace>
  <inkml:trace contextRef="#ctx0" brushRef="#br0" timeOffset="84769.275">1340 3183 6784,'1'1'117,"-1"-1"0,0 0 0,1 1 0,-1-1 1,0 0-1,1 0 0,-1 1 0,0-1 0,1 0 1,-1 0-1,1 0 0,-1 1 0,0-1 0,1 0 0,-1 0 1,1 0-1,-1 0 0,1 0 0,-1 0 0,0 0 0,1 0 1,-1 0-1,1 0 0,-1 0 0,1 0 0,-1 0 1,0-1-1,1 1 0,-1 0 0,1 0 0,-1 0 0,0 0 1,1-1-118,18-6 1471,12-7 513,0 1-1,17-4-1983,-10 3 547,-1-1 0,2-2-547,50-32 940,7-10-940,57-33 591,225-102 12,-192 100-497,-155 78-108,446-218-2524,-346 179-1953</inkml:trace>
  <inkml:trace contextRef="#ctx0" brushRef="#br0" timeOffset="85599.199">1743 6928 7424,'-6'-7'3270,"7"3"-255,14 3 819,-2 1-4103,13-4 665,-1-1 0,0-1 1,0-1-1,0-1 0,-1-1 0,23-13-396,27-17 764,33-26-764,-95 57 43,136-86 314,135-84 91,280-196-1696,-488 321-3066,2 3-1,67-32 4315,-69 48-4058</inkml:trace>
  <inkml:trace contextRef="#ctx0" brushRef="#br0" timeOffset="86379.045">1515 4051 6656,'-9'11'1235,"-2"3"280,4-5 2551,10-12-3823,0-1 0,0 1-1,1 0 1,-1 0 0,0 0 0,1 1 0,0-1 0,0 1 0,4-2-243,12-9 507,28-17 282,2 1 1,1 3 0,22-7-790,24-12 516,269-153 467,-102 53-852,-135 80-365,10 2 234,-86 40-243,10-4-2539,1 3-1,27-5 2783,-38 18-4426</inkml:trace>
  <inkml:trace contextRef="#ctx0" brushRef="#br0" timeOffset="87337.005">1711 5922 6144,'-2'2'357,"-1"1"0,1-1 1,-1 1-1,1 0 0,0 0 1,0 0-1,1 0 0,-1 0 1,1 0-1,-1 0 0,1 1 1,0-1-1,0 0 0,0 1 1,1-1-1,-1 1 0,1 3-357,0-7 37,0 1 0,0-1-1,0 1 1,1-1-1,-1 1 1,0-1 0,0 1-1,0-1 1,1 1-1,-1-1 1,0 1 0,0-1-1,1 1 1,-1-1-1,1 0 1,-1 1 0,0-1-1,1 0 1,-1 1-1,1-1 1,-1 0 0,0 1-1,1-1 1,-1 0-1,1 0 1,-1 1 0,1-1-1,0 0 1,-1 0-1,1 0 1,-1 0 0,1 0-1,-1 0 1,1 0-1,-1 0 1,1 0 0,-1 0-1,1 0-36,21-4 977,3-6-473,0-1 0,-1-1-1,-1-1 1,6-5-504,-3 2 294,20-11 147,179-100 857,180-98-589,-160 86-618,-144 87-4144,54-17 4053,-101 50-3189,-11 9-875</inkml:trace>
  <inkml:trace contextRef="#ctx0" brushRef="#br0" timeOffset="88547.354">3455 4210 4736,'22'-19'2830,"-18"15"-2544,1 1-1,0-1 1,-1 0 0,0-1-1,0 1 1,0-2-286,0 1 222,2-2 86,-2 0-1,1-1 0,-1 1 1,0-1-1,3-7-307,-7 14 59,1-1 0,-1 1-1,1-1 1,-1 1 0,1-1-1,-1 0 1,0 1 0,0-1-1,0 0 1,0 1 0,0-1-1,0 1 1,-1-1 0,1 0-1,0 1 1,-1-1 0,1 1-1,-1-1 1,0 1 0,0-1-1,1 1 1,-1-1 0,0 1-1,0 0 1,0-1 0,0 1 0,0 0-1,-1 0 1,1 0 0,0 0-1,-1 0 1,1 0 0,-1 0-59,-6-3 213,1 0 0,-1 1 1,1 1-1,-1-1 0,0 1 1,-3 0-214,-52-7 621,34 5-394,-170-15 453,54 7-390,-1 0-48,-86 6-242,126 9 2,1 4 0,-59 15-2,-7 13-59,1 8 0,-57 28 59,45-9 229,-40 27-229,138-51 62,1 4 1,2 4-1,-41 32-62,89-54 83,-21 20-83,41-32 46,1 0 0,0 1 0,0 1 0,-7 13-46,15-23 34,2 1 1,-1-1-1,0 1 1,1 0-1,0 0 1,0 0-1,0 0 1,1 0-1,0 1 1,0-1-1,0 0 1,1 1-1,-1-1 1,1 0 0,0 1-1,1-1 1,0 5-35,1-4 67,0 0 0,1 0 1,-1 0-1,1 0 1,0 0-1,1-1 0,0 1 1,-1-1-1,1 0 1,1-1-1,-1 1 1,1 0-1,0-1 0,5 3-67,3 3 150,1-1 0,1 0 0,0-1 0,0-1 0,1 0 0,4 0-150,30 9 631,23 3-631,113 17 544,83-2 784,243-2-1328,73-36 544,-358-11-315,132-31-229,-225 21 74,-1-6-1,-1-6 0,-3-6 1,31-18-74,-88 30 82,2-5-82,-44 20 36,-1-2 1,-1-1 0,12-10-37,-29 21 17,-1-1 0,0-1 1,-1 1-1,0-1 1,0-1-1,4-7-17,-9 11 7,-1 1 0,1 0-1,-2-1 1,1 0 0,-1 0 0,0 0-1,0 0 1,0 0 0,-1 0-1,-1 0 1,1 0 0,-1 0 0,0-2-7,-1-3 0,-1-1 1,0 1-1,-1-1 1,0 1 0,-1 0-1,0 0 1,-1 0 0,-1 1-1,1-1 1,-2 1-1,0 1 1,0-1 0,-6-5-1,-3-2-24,0 1 1,-1 1 0,-1 0 0,0 2-1,-1 0 1,0 1 0,-5-2 23,-15-6-64,0 2 0,-1 1 0,-6 1 64,-46-13-156,0 4 1,-44-4 155,-194-23-489,142 33-231,44 11-523,119 8 699,-37 1-1115,56 0 1166,0 0 0,1 1 0,-1 0-1,0 1 1,1-1 0,0 1 0,-1 0-1,-2 2 494,7-4-330,-1 1-1,1 0 0,0 0 0,0 0 1,0 0-1,0 0 0,0 0 1,0 0-1,0 0 0,0 0 0,0 0 1,1 0-1,-1 1 0,0 0 331,1-2-4</inkml:trace>
  <inkml:trace contextRef="#ctx0" brushRef="#br0" timeOffset="89595.184">5341 3988 7296,'13'-23'912,"-7"11"-407,1 1 1,0 0-1,1 1 1,0 0 0,5-5-506,2 1 602,-8 8 90,-1 0 1,0 0-1,0-1 0,0 0 1,2-4-693,-7 10 92,-1-1 0,1 1-1,0-1 1,0 1 0,-1-1 0,1 1 0,0-1 0,-1 1 0,0-1 0,1 0 0,-1 1 0,0-1-1,0 0 1,0 1 0,0-1 0,0 0 0,0 1 0,-1-1 0,1 0 0,0 1 0,-1-1 0,1 0-1,-1 1 1,0-1 0,1 1 0,-1-1 0,0 1 0,0 0 0,0-1 0,-1 0-92,-2-2 58,0 1 0,0-1 1,0 1-1,-1 0 0,1 0 1,-1 1-1,0-1 0,0 1 0,0 0 1,0 1-1,0-1 0,0 1 0,0 0 1,-1 0-1,1 0 0,0 1 1,-1 0-59,-12-1 127,1 2 0,0 0-1,0 1 1,-16 4-127,4 0 63,0 1 0,1 2 0,0 1 0,0 1-1,1 1 1,0 1 0,1 2 0,1 0 0,-9 9-63,-178 153 422,210-176-418,-47 43 170,2 1-1,3 3 1,-12 17-174,40-44 47,1 0 0,0 1 0,2 1 0,1 0 0,1 1 0,0 0 0,2 1 0,1 0 0,-2 14-47,7-25 27,1 0 0,1 0 0,0 0-1,1 0 1,0 0 0,1 0-1,1 0 1,0 0 0,1 1-27,0-5 29,0 0 0,0-1 1,1 1-1,1-1 0,-1 0 1,1 0-1,1 0 0,-1-1 0,2 1 1,-1-2-1,1 1 0,6 5-29,-2-4 49,0-1 0,0 0-1,1-1 1,0 0-1,0-1 1,1-1-1,4 2-48,11 3 180,1-2-1,25 4-179,-15-6 169,-1-1 0,1-3-1,0-1 1,0-2 0,-1-1 0,1-2 0,-1-2 0,0-2-1,29-9-168,15-10 365,-2-3 0,-1-4-1,65-39-364,-94 46 470,41-31-470,-65 39 124,-1-1 0,-1-1 0,0-1 0,1-4-124,-7 5 86,0-1 0,-2 0 1,0-1-1,-2 0 0,0-2 1,-2 1-1,-1-2 0,3-8-86,-9 18 21,-1 0-1,0 0 0,-1 0 1,0-1-1,-2 1 1,0-1-1,-1 1 0,0-1 1,-1 0-1,-1 1 0,-1 0 1,0-1-1,-1 1 1,-4-9-21,2 9-11,-1 2 0,0-1 1,-1 1-1,-1 0 1,0 0-1,-1 1 1,0 1-1,-1 0 1,-2-2 10,-3-1-9,0 1 0,-1 1 0,-1 1 0,0 0 0,0 1 0,-19-7 9,16 9-82,0 0-1,-1 2 1,0 0-1,0 2 0,-1 0 1,1 1-1,-1 2 1,0 0-1,0 2 1,0 0-1,0 1 1,0 2-1,-13 2 83,27-3-213,0 1 1,-1 0-1,1 0 0,0 0 0,1 1 0,-1 1 0,1-1 1,-1 2-1,1-1 213,4-1-265,0-1 0,-1 1 0,2 0 1,-1 1-1,0-1 0,1 1 0,0-1 0,0 1 0,0 0 1,1 0-1,0 1 0,0-1 0,0 0 0,0 1 0,0 3 265,-1 11-1044,2-1-1,0 1 1,1-1-1,0 1 1,2-1-1,1 1 1,1 4 1044,16 73-4352</inkml:trace>
  <inkml:trace contextRef="#ctx0" brushRef="#br0" timeOffset="89941.068">5336 4432 10112,'-10'-22'1917,"6"12"-468,-1 1 1,0-1 0,-5-6-1450,10 16 49,0 0-1,0-1 1,0 1-1,-1 0 1,1 0-1,0 0 1,0 0-1,0 0 0,0 0 1,0 0-1,0 0 1,0 0-1,0 0 1,0 0-1,0 0 1,0 0-1,0 0 1,0 0-1,0 0 1,0 0-1,0 0 1,0 0-1,0 0 1,-1 0-1,1 0 1,0 0-1,0 0 1,0 0-1,0 0 1,0 0-1,0 0 0,0 0 1,0 0-1,0 0 1,0 0-1,0 0 1,0 0-1,0 0 1,0 0-1,0 0 1,-1 0-1,1 0 1,0 0-1,0 0 1,0 0-1,0 0 1,0 0-1,0 0 1,0 0-1,0 0 1,0 0-1,0 1 1,0-1-1,0 0 1,0 0-1,0 0 0,0 0-47,-2 6 1242,1 12-301,5 4-601,1-1 0,0 1 0,2-1 0,2 7-341,13 24 55,3 3-55,-11-29 49,1 0 1,1-2-1,1 0 0,1 0 0,1-2 1,2 1-50,8 6-954,19 14 954,-11-13-4451,9 3 4451,-15-13-5093</inkml:trace>
  <inkml:trace contextRef="#ctx0" brushRef="#br0" timeOffset="90291.736">6250 3714 13696,'4'-33'4426,"-4"32"-4330,0 1 1,0-1-1,0 1 0,0-1 1,0 1-1,0-1 0,0 1 0,0-1 1,0 1-1,0-1 0,0 1 0,1 0 1,-1-1-1,0 1 0,0-1 1,1 1-1,-1-1 0,0 1 0,1-1-96,8-9 1334,-8 9-1284,-1 1 0,0 0 0,0 0 0,0 0 1,1-1-1,-1 1 0,0 0 0,0 0 0,1 0 1,-1-1-1,0 1 0,0 0 0,1 0 0,-1 0 0,0 0 1,1 0-1,-1 0 0,0 0 0,0 0 0,1 0 1,-1 0-1,0 0 0,1 0 0,-1 0 0,0 0 1,1 0-1,-1 0 0,0 0 0,0 0 0,1 0 0,-1 0 1,0 0-1,1 1 0,-1-1-50,8 10 694,2 16-146,-10-26-510,4 17 167,0 0-1,-2 1 0,0-1 1,-1 0-1,-1 12-204,1-13 72,-1 299 332,0 39-360,13-88-465,-4-66-5724,-10-149 1964,-6-10-901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5:32.0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2456 261 8448,'-3'-3'466,"1"2"-258,0 0 0,1-1 0,-1 1 0,0 0 0,1-1-1,-1 0 1,1 1 0,0-1 0,-1 0 0,1 0 0,0 0 0,0 1-1,0-1 1,0 0 0,1 0 0,-1-1 0,1 1 0,-1 0 0,0-2-208,1 2 64,0-1 1,0 0-1,-1 0 1,0 1-1,0-1 1,1 0-1,-1 1 1,-1-1 0,1 1-1,0-1 1,-1 1-1,1-1 1,-1 1-1,0 0 1,0 0-1,0 0 1,0 0-1,0 0 1,0 0 0,0 1-1,0-1 1,-1 1-1,1-1 1,-1 1-1,1 0 1,-2 0-65,-9-4 104,0 0 0,-1 1 0,1 1 0,-10-2-104,19 4 44,-458-69 2857,312 54-2239,0 6 0,-148 11-662,194 6 34,1 5 1,0 4-1,1 5 1,-70 25-35,127-32-6,0 1-1,1 3 1,1 2 0,1 2 0,1 1-1,-12 11 7,11-3 16,2 2 0,1 2 0,2 1 0,1 2 0,-6 12-16,28-32 52,1 0 0,0 1 0,2 1 0,0 0-1,2 0 1,0 1 0,1 0 0,1 1 0,1-1-1,1 3-51,2-10 70,1 0-1,1 1 0,0-1 1,1 0-1,1 0 0,0 1 0,1-1 1,0 0-1,1 0 0,1 0 1,0-1-1,1 1 0,0-1 0,1 0 1,1-1-1,2 5-69,2 0 117,2-1 0,-1 0 0,2-1 0,0 0 0,1-1 0,4 2-117,9 6 198,2-1 0,0-1 0,13 5-198,14 3 184,0-2 0,2-2 0,0-3 0,45 8-184,15-2 152,2-5 0,8-5-152,37-1 231,0-7 1,0-7-1,0-8 1,0-7-1,3-8-231,95-29 262,137-49-262,-1-19 56,-323 90 14,-2-2 0,-1-4 0,68-43-70,-104 52 54,0-2-1,-2-1 0,12-12-53,-29 23 30,-2-1 0,0-1 0,-1 0 0,11-18-30,-20 28 1,-2-1 0,0 0 0,0 0 1,0-1-1,-1 1 0,-1-1 0,0 0 1,-1 0-1,0 0 0,0 0 1,-1-6-2,-1 4-1,0 0 0,-2 0 1,0 0-1,0 1 1,-1-1-1,0 0 0,-1 1 1,-1 0-1,0 0 1,-2-3 0,-3-3 1,0 0 1,-2 0 0,0 1 0,-1 0 0,0 1 0,-3-1-2,-4-2 2,-1 1 0,-1 0 0,0 2 0,-1 1 1,-22-11-3,-9-2-56,-2 3-1,-1 3 1,-1 2 0,0 2 0,-10 1 56,-24-2-116,0 4 0,-2 4-1,-1 4 117,-40 4-1221,0 6 0,0 6-1,1 5 1,-26 11 1221,-1 7-5610</inkml:trace>
  <inkml:trace contextRef="#ctx0" brushRef="#br0" timeOffset="1735.73">338 653 10112,'0'-1'155,"-3"-3"913,1 0 0,-1 1 0,0-1 0,0 0 1,-3-2-1069,6 5 86,-1 1 1,1-1-1,-1 1 1,0-1-1,1 1 1,-1-1-1,0 1 1,0-1-1,1 1 1,-1 0-1,0-1 1,0 1-1,1 0 1,-1 0-1,0 0 1,0 0-1,0-1 1,0 1 0,1 0-1,-1 0 1,0 1-1,0-1 1,0 0-1,1 0 1,-1 0-1,0 0 1,0 1-1,0-1 1,1 0-1,-1 1 1,0-1-1,1 1 1,-1-1-1,0 1 1,1-1-1,-1 1 1,0-1-1,1 1-86,-4 2 81,1 1-1,0 0 0,0 0 0,1 0 0,-1 0 0,1 0 0,0 0 0,0 1 0,0-1 0,1 1 0,-1-1 0,1 1 1,0 0-1,1 0 0,-1-1 0,1 1 0,0 0 0,0 0 0,0-1 0,1 1 0,0 0 0,0 0 0,0-1 0,0 1 1,1 0-81,0 1 64,0 0 1,1-1 0,0 1-1,0-1 1,0 0 0,1 0 0,-1 0-1,1 0 1,0-1 0,1 1-1,-1-1 1,1 0 0,0-1 0,0 1-1,0-1 1,0 0 0,1 0 0,-1 0-1,5 1-64,-7-4 61,-1 1-1,1 0 1,-1-1 0,1 0-1,-1 0 1,1 0-1,-1 0 1,1 0 0,-1 0-1,1-1 1,-1 1-1,1-1 1,-1 0-1,0 1 1,1-1 0,-1 0-1,0 0 1,0-1-1,1 1 1,-1 0-1,0-1 1,0 1 0,-1-1-1,1 0 1,0 0-1,0 0 1,0 0-61,1-3 48,1 0-1,-1 1 1,0-1 0,0-1-1,-1 1 1,1 0 0,-1 0-1,0-1 1,-1 0 0,1 1-1,-1-5-47,1-4 29,-2 0 0,0 1 0,0-1 0,-1 0 0,-1 0 0,-2-6-29,2 12-1,0 0 0,0 0 1,-1 0-1,0 0 0,0 0 0,-1 1 1,0-1-1,0 1 0,-1 0 0,0 1 1,-1-3 0,4 7-1,0 0 1,-1 0 0,1 0-1,0 0 1,-1 1 0,1-1-1,-1 1 1,1-1 0,-1 1-1,0 0 1,0 0 0,0 0 0,1 0-1,-1 1 1,0-1 0,0 1-1,-2 0 1,1 0 0,0 0 0,0 1 0,0-1 0,0 1 0,-1 0 0,1 1-1,1-1 1,-1 1 0,0 0 0,0-1 0,-1 3 0,-5 2 0,0 2 0,1-1 0,0 1 1,0 0-1,1 1 0,0 0 0,1 0 0,-2 4 0,-1 2 104,0 1 0,1 0 0,0 1 0,1 0 0,-4 16-104,10-27 37,0 0 0,0 1 0,1-1 0,0 0 0,0 1 0,1-1-1,0 1 1,0-1 0,0 1 0,1-1 0,0 1 0,0-1 0,0 1 0,1-1 0,0 0-1,0 0 1,1 0 0,1 3-37,-1-5 52,0 0 0,0 0-1,0 0 1,1-1 0,-1 1-1,1-1 1,0 0 0,0 0 0,0 0-1,0 0 1,1-1 0,-1 1-1,1-1 1,-1 0 0,1-1-1,0 1 1,0-1 0,0 0 0,0 0-1,0-1 1,0 1 0,0-1-1,4 0-51,0-1 63,-1 0 0,0 0 0,1 0-1,-1-1 1,0 0 0,0-1 0,0 0 0,0 0-1,0-1 1,-1 0 0,1 0 0,-1-1-1,5-4-62,-3 1 15,0-1 0,-1 1-1,0-2 1,-1 1-1,0-1 1,0 0 0,-1-1-1,-1 1 1,0-1-1,0 0 1,0-4-15,-1 4-2,0 0 1,-2 0-1,1-1 1,-2 1-1,1 0 1,-1-1-1,-1 1 1,0-1-1,-1 1 1,0-1-1,-3-8 2,4 18-2,0 0 0,-1-1-1,0 1 1,1 0-1,-1 0 1,0 0-1,0-1 1,0 1-1,0 0 1,-1 0-1,1 1 1,0-1-1,-1 0 1,0 0-1,1 1 1,-1-1-1,0 1 1,0-1 0,0 1-1,0 0 1,0-1-1,0 1 1,0 0-1,0 1 1,0-1-1,-1 0 1,1 1-1,0-1 1,0 1-1,-1-1 1,1 1-1,0 0 1,-1 0-1,1 0 1,0 1 0,-1-1-1,1 0 1,0 1-1,-1 0 1,1-1-1,-1 1 3,-7 3-26,-1 0-1,1 1 1,0 0 0,1 1 0,-1 0-1,1 0 1,0 1 0,1 0 26,-13 11-82,1 2 1,-12 14 81,22-23 21,0 1 0,0 1 0,1 0 0,1 0 0,-5 10-21,11-20 10,1 1 0,-1 0 1,1 0-1,0 0 0,0 1 0,0-1 0,1 0 0,0 0 1,-1 0-1,2 4-10,-1-5 6,0 0 0,1 0 1,0-1-1,0 1 0,0-1 1,0 1-1,0-1 0,0 1 1,1-1-1,-1 1 0,1-1 1,-1 0-1,1 0 0,0 0 1,0 0-1,0 0 0,2 1-6,1 1 40,1-1-1,0 1 0,0-1 1,1-1-1,-1 1 0,0-1 0,1 0 1,0 0-1,-1-1 0,1 0 0,0 0 1,0-1-1,-1 0 0,1 0 1,3 0-40,-1-1 42,0 0-1,0 0 1,-1-1 0,1 0 0,-1-1 0,1 0 0,-1 0 0,0 0 0,0-1 0,0-1 0,5-3-42,-7 3 31,0 0 0,0-1 0,0 1 0,-1-1 0,0 0 0,-1-1 0,1 1 0,-1-1 0,0 0 0,-1 0 0,1-1 0,-2 1 0,1 0 1,-1-1-1,1-4-31,-2 6 7,0-1 0,0 1 1,-1 0-1,1 0 1,-1 0-1,-1 0 0,1 0 1,-1 0-1,-1 0 0,1 0 1,-1 0-1,0 0 1,0 0-1,0 1 0,-1-1 1,0 1-1,0-1 1,0 1-1,-1 0 0,0 0-7,1 2 4,1 0-1,-1 1 0,0-1 1,1 1-1,-1-1 0,0 1 0,-1 0 1,1 1-1,0-1 0,0 0 0,-1 1 1,1 0-1,-1 0 0,0 0 1,1 0-1,-3 0-3,2 1-9,-1 0-1,0 0 1,0 0 0,1 1 0,-1-1 0,0 1-1,1 1 1,-1-1 0,1 1 0,-1-1 0,-3 3 9,-2 2-39,-1 0 0,1 1 0,1 1 0,-1-1 0,1 1-1,1 1 1,-1 0 0,1 0 0,-4 7 39,7-9-7,1-1-1,0 2 0,0-1 0,0 0 0,1 1 0,0 0 0,0 0 0,1 0 1,0 0-1,0 0 0,1 0 0,0 2 8,1-6 13,0 0-1,0 0 1,1 0 0,-1 0 0,1 0-1,0-1 1,0 1 0,0 0 0,0 0-1,1-1 1,0 1 0,-1 0 0,1-1-1,1 0 1,-1 1 0,0-1 0,1 0-1,0 0 1,-1-1 0,1 1-1,0 0 1,1-1 0,-1 0 0,0 0-1,4 2-12,-1-1 37,1 0-1,0 0 0,-1-1 0,1 1 0,0-2 0,0 1 0,0-1 1,1 0-1,-1 0 0,0-1 0,0 0 0,0-1 0,0 1 0,1-1 1,-1 0-1,0-1 0,5-2-36,-7 3 26,-1-1-1,1 0 1,0-1 0,-1 1 0,1-1-1,-1 0 1,0 0 0,0 0-1,0-1 1,-1 1 0,1-1 0,-1 0-1,0 0 1,0 0 0,0 0 0,0-1-1,-1 1 1,0-1 0,0 0 0,0 0-1,0 1 1,-1-1 0,0 0-1,1-5-25,-1 4-1,-1 1 0,0 0 0,0 0-1,0-1 1,0 1 0,-1 0-1,-1-5 2,2 8-4,0 1 0,-1 0 0,1-1 0,-1 1 0,1 0 0,-1-1 0,0 1 0,1 0 0,-1 0 0,0 0 0,0-1 0,0 1 0,0 0 0,0 0 0,0 0 0,0 0 0,0 1 0,0-1 0,-1 0 0,1 0 0,0 1 0,0-1 0,-1 1 0,1-1 0,0 1 0,-1 0 0,1-1 0,-1 1 0,1 0 0,0 0 0,-2 0 4,-4 0-19,0 1 1,-1 0-1,1 1 0,0 0 1,0 0-1,0 0 0,0 1 0,0 0 1,1 1-1,-1-1 0,1 1 1,0 0-1,-1 1 19,-2 2-6,0 0-1,1 1 1,0 0 0,0 0 0,1 1-1,0 0 1,0 1 0,-1 2 6,7-11-8,0 1 0,0 0 1,0-1-1,0 1 0,0 0 1,1 0-1,-1-1 0,1 1 0,-1 0 1,1 0-1,-1 0 0,1 0 1,0 0-1,0 0 0,0 0 1,0-1-1,0 1 0,1 0 0,-1 0 1,1 0-1,-1 0 0,1 0 1,-1-1-1,1 1 0,0 0 0,0 0 1,0-1-1,0 1 0,0-1 1,0 1-1,1-1 0,-1 1 1,0-1-1,1 0 0,-1 1 0,1-1 1,-1 0-1,1 0 0,0 0 1,0 0-1,-1-1 0,1 1 1,0 0-1,0-1 0,1 1 8,2 0 25,0 0-1,0 0 1,0 0 0,1-1-1,-1 0 1,0 0-1,0 0 1,0 0 0,1-1-1,-1 0 1,0 0-1,0 0 1,0-1 0,0 0-1,0 0 1,-1 0-1,1 0 1,0-1 0,-1 0-1,0 0 1,0 0-1,0 0 1,0-1 0,0 0-1,-1 0 1,1 0 0,-1 0-1,0 0 1,0-1-25,1 0 17,-1-1 0,0 1 0,0-1 0,0 0 0,-1 0 0,0 0 0,0 0 0,0 0-1,-1 0 1,0 0 0,0-1 0,0 1 0,-1-1 0,0 1 0,-1 0 0,1-1 0,-1 1 0,0 0 0,-1-1 0,1 1 0,-1 0 0,-1 0 0,-1-4-17,3 8-5,-1-1 0,1 1 0,-1-1 0,1 1-1,-1-1 1,0 1 0,0 0 0,0 0 0,0 0 0,-1 0 0,1 0-1,0 1 1,-1-1 0,0 1 0,1-1 0,-1 1 0,0 0 0,1 0-1,-1 0 1,0 0 0,0 1 0,0-1 0,0 1 0,0 0 0,0 0-1,0 0 1,1 0 0,-1 0 0,0 1 0,0-1 0,0 1 0,0 0 0,0 0-1,1 0 1,-1 0 0,-1 0 5,-5 4-33,1-1 1,-1 1-1,1 1 0,0 0 1,0 0-1,0 0 0,1 1 0,0 0 1,0 0-1,-1 4 33,3-5-13,1 0 0,-1 0 1,2 1-1,-1 0 0,1 0 0,0-1 0,0 2 0,1-1 1,-1 2 12,3-6-4,-1 0 1,1 0 0,0 0 0,0 0 0,0 0 0,0 0 0,0-1-1,0 1 1,1 0 0,0 0 0,-1 0 0,1-1 0,0 1 0,0 0-1,1-1 1,-1 1 0,1 0 0,-1-1 0,1 0 0,0 1 0,-1-1-1,1 0 1,0 0 0,1 0 0,-1 0 0,0 0 3,4 1 13,-1 1 1,1-1 0,0 0-1,0 0 1,0-1 0,0 0-1,0 0 1,0 0 0,1-1 0,-1 0-1,1 0 1,-1-1 0,1 1-1,-1-1 1,1-1 0,-1 1-1,1-1 1,-1 0 0,0-1-1,1 0 1,-1 0 0,0 0-1,0 0 1,0-1 0,0 0-1,-1-1 1,1 1 0,-1-1-1,0 0 1,0 0 0,0-1-1,-1 1 1,1-1 0,-1 0-1,0 0 1,0-1 0,-1 1-1,0-1 1,2-3-14,-2 0 8,0 0 0,-1 0 1,0-1-1,0 1 0,-1 0 0,0-1 1,-1 1-1,0-4-8,0 9 7,0-1 1,-1 1 0,1-1 0,-1 1-1,0-1 1,0 1 0,-1-1 0,1 1-1,-1 0 1,0 0 0,0 0 0,0 0-1,-1 0 1,1 0 0,-1 0 0,0 1-1,-3-3-7,4 4 0,-1 1 0,0-1-1,1 1 1,-1 0-1,0-1 1,0 2 0,0-1-1,0 0 1,0 0-1,0 1 1,0 0 0,0 0-1,0-1 1,0 2-1,0-1 1,0 0 0,0 1-1,0-1 1,0 1-1,0 0 1,0 0 0,1 0-1,-2 0 1,-8 5-24,0-1-1,0 1 1,1 1 0,-8 5 24,8-4-28,-1 1 0,1 0 1,1 1-1,0 0 0,-7 8 28,13-13-8,1 0 0,-1 0 0,1 0 0,0 1 0,0-1 0,0 1 0,1-1 0,0 1 0,0 0 0,0 0 0,1 0 0,0 0 0,0 0 0,0 3 8,1-7 0,1 1 0,-1 0 0,0-1 0,1 1 0,-1-1 0,1 1 0,0-1 0,0 1 0,0-1 0,0 1 0,0-1 0,1 0 0,-1 1 0,1-1 0,-1 0 0,1 1 0,2 0 0,-1 0 0,0-1 0,0 1 0,1-1 0,0 1 1,-1-1-1,1 0 0,0 0 0,4 1 0,-1-1 16,0 0 0,0 0 0,1 0 0,-1-1 0,1-1-1,-1 1 1,1-1 0,-1 0 0,1-1 0,-1 1 0,6-2-16,-7 0 11,0 0 1,0-1-1,0 1 0,0-1 1,0-1-1,0 1 0,-1-1 0,0 0 1,1 0-1,-1 0 0,-1-1 1,1 1-1,-1-1 0,0 0 0,0-1 1,0 1-1,1-4-11,-4 8 7,0-1-1,-1 1 1,1-1 0,0 1 0,-1-1-1,1 0 1,-1 1 0,1-1-1,-1 0 1,0 0-7,0 2-2,0 0 1,0 0-1,0 0 1,0 0-1,0-1 1,0 1-1,0 0 1,0 0-1,0 0 1,0 0-1,0-1 1,0 1-1,0 0 1,0 0-1,-1 0 1,1 0-1,0 0 1,0-1-1,0 1 1,0 0-1,0 0 0,0 0 1,0 0-1,-1 0 1,1 0-1,0 0 1,0-1-1,0 1 1,0 0-1,-1 0 1,1 0-1,0 0 1,0 0 1,-11 4-113,4-1 89,0 2-1,1-1 1,0 1 0,-1 0 0,2 0-1,-1 1 1,-3 3 24,7-7-56,1 0 1,-1 0-1,1 1 0,-1-1 1,1 0-1,-1 1 0,1-1 1,0 1-1,0-1 0,1 1 1,-1 0-1,0-1 0,1 1 1,0 0-1,-1 0 0,1-1 1,0 1-1,0 0 0,1-1 0,-1 1 1,1 0-1,-1 0 0,1 1 56,1-1-838,0 1 0,0 0-1,0-1 1,0 0 0,1 1-1,-1-1 1,1 0-1,0-1 1,-1 1 0,2 1 838,4 5-4160,-7 6-1221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08:21.0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5661 230 6656,'-1'-9'981,"0"-1"1,0 0-1,1 1 1,0-3-982,1 2 1182,-2 0 0,1 0 0,-2-10-1182,1 17 167,0 0 0,0 1 1,0-1-1,-1 0 1,1 1-1,0-1 0,-1 1 1,0-1-1,0 1 1,0 0-1,0 0 1,0 0-1,0 0 0,0 0 1,-1 0-1,1 0 1,-1 1-1,1-1 0,-1 1 1,0 0-1,0-1-167,-9-2 552,0-1 1,-1 2-1,0 0 0,-2 0-552,10 2 115,-20-4 291,0 2-1,0 1 0,0 1 0,0 2 1,0 0-1,0 1 0,0 2 1,0 0-1,1 2 0,-1 0 0,-4 4-405,-12 6 295,1 1-1,0 2 0,1 2 1,2 1-1,0 2 0,0 3-294,-1 1 158,1 2 0,1 1-1,2 2 1,1 2 0,2 1-1,1 1 1,-10 19-158,13-12 105,1 0-1,3 2 1,2 1-1,2 1 1,2 1-1,2 0 1,2 1-1,2 1 1,3 0-1,-2 40-104,9-61 67,2-1 0,0 1 0,5 22-67,-3-34 32,1-1 0,1-1 1,0 1-1,1-1 0,1 1 1,0-2-1,2 3-32,3 1 40,1-1 0,0 0 0,1-1 0,1-1 0,1 0 0,0-1 0,1-1 0,1 0 0,0-1 1,0-1-1,2-1 0,16 7-40,5 0 41,1-1 1,1-3-1,1-1 1,0-2-1,35 3-41,-23-6 57,0-3 0,0-2 0,1-2 0,-1-3 0,0-2-1,0-3 1,0-2 0,-1-3 0,0-2 0,-1-3 0,-1-1 0,20-12-57,5-5 347,70-42-347,-120 60 28,0-1 1,-1-2-1,-1 0 0,-1-2 1,-1-1-1,11-15-28,-18 19 10,-2-1 1,-1-1-1,0 0 0,-1-1 1,-2 0-1,0-1 1,-1 0-1,-2-1 0,0 0 1,-1-1-1,-2 1 0,-1-1 1,0 0-1,-2 0 0,-1 0 1,-1-1-1,-1-1-10,-2-10 32,-2 1 0,-2 0 0,0 1 0,-3 0-1,-12-31-31,11 38 24,-2 1 0,-1 1 0,0 0-1,-2 1 1,-1 0 0,-1 2-1,-12-12-23,5 10 11,-1 0 0,-1 3 0,-1 0 0,-2 2-1,1 0 1,-2 3 0,-1 0 0,0 2 0,-1 1-1,-33-8-10,-7 2-31,0 3 0,-1 4 0,0 3 0,-49 0 31,73 6-398,0 3-1,0 2 0,0 2 1,-15 4 398,47-4-1506,18-3 1211,19-3-2587,-2 1 709,0 0 0,7 1 2173,53 6-6373</inkml:trace>
  <inkml:trace contextRef="#ctx0" brushRef="#br0" timeOffset="792.112">2816 245 6528,'112'-94'3050,"-64"50"-1218,-17 12 2235,-29 30-3378,6-7 314,-8 9-948,0 0 1,0 0-1,0 0 1,0 0-1,-1 0 1,1 0 0,0 0-1,0 0 1,0 0-1,0 0 1,0 0-1,0 0 1,0 0-1,0 0 1,-1 0-1,1 0 1,0 0-1,0 0 1,0 0-1,0 0 1,0 0-1,0 0 1,0-1-1,0 1 1,0 0-1,-1 0 1,1 0-1,0 0 1,0 0-1,0 0 1,0 0-1,0 0 1,0 0-1,0 0 1,0-1-1,0 1 1,0 0-1,0 0 1,0 0-1,0 0 1,0 0-1,0 0 1,0 0 0,0 0-1,0-1 1,0 1-1,0 0 1,0 0-1,0 0 1,0 0-1,0 0 1,0 0-1,0 0 1,0 0-1,0-1 1,0 1-1,0 0 1,0 0-56,-7 3 405,0 0 1,0 0 0,0 0 0,1 1-1,-1 0 1,1 1 0,0 0-1,0-1 1,-3 5-406,1-2 274,-126 116 2067,51-57-930,-30 15-1411,43-32 264,-114 83 232,-321 195 17,353-232-445,-56 45 17,38-11-31,79-56-12,-45 48-42,116-101-56,1 1 0,0 2 56,15-19-22,2 0 0,-1 0 0,0 0 0,1 1-1,-1-1 1,1 1 0,0 2 22,2-7-10,0 1 0,-1 0-1,1-1 1,0 1 0,0 0 0,0 0 0,0-1-1,0 1 1,0 0 0,0 0 0,0-1 0,1 1-1,-1 0 1,0-1 0,0 1 0,1 0 0,-1-1 0,0 1-1,1 0 1,-1-1 10,1 1-29,0 0-1,-1 0 1,1-1-1,0 1 1,0-1-1,0 1 1,0-1-1,0 1 0,0-1 1,0 0-1,0 1 1,0-1-1,0 0 1,0 0-1,0 0 1,0 1-1,0-1 1,1 0 29,4-1-289,0 1 0,0 0 0,0-1 0,0 0 1,0-1-1,-1 1 0,6-3 289,44-20-2580,-32 14 1241,69-29-5306</inkml:trace>
  <inkml:trace contextRef="#ctx0" brushRef="#br0" timeOffset="1425.222">9450 197 8960,'25'-17'892,"-11"7"-428,0 0-1,1 1 1,0 1 0,0 0 0,1 2-1,0-1 1,6 0-464,90-25 2336,-87 24-1457,36-10 1156,-55 16-1690,1 1-1,-1 0 0,0 0 1,1 1-1,-1 0 1,1 0-1,-1 0 0,1 1-344,-6-1 39,0 0 1,-1 0-1,1 0 0,-1 0 0,1 1 0,0-1 0,-1 0 0,1 0 0,-1 0 1,1 1-1,-1-1 0,1 0 0,-1 0 0,1 1 0,-1-1 0,1 1 0,-1-1 1,1 0-1,-1 1 0,0-1 0,1 1 0,-1-1 0,0 1 0,1-1 0,-1 1 0,0-1 1,0 1-1,1 0-39,-1 0 81,0 0 0,-1 1 1,1-1-1,0 1 1,0-1-1,-1 0 0,1 1 1,-1-1-1,1 0 0,-1 0 1,0 1-1,1-1 1,-1 0-1,-1 1-81,-9 13 418,-2 0 0,0-1 0,-1 0 0,0-1 0,-1-1 1,-7 5-419,4-3 238,-36 29 786,-10 2-1024,-91 50 602,-36 24-255,-256 157-102,391-244-259,-177 106-985,-45 44 999,226-142-1381,1 2 0,-10 13 1381,-37 45-6086,55-57 220</inkml:trace>
  <inkml:trace contextRef="#ctx0" brushRef="#br0" timeOffset="2044.598">4572 31 8448,'35'-26'2485,"-30"21"-450,-24 18 602,1 1-1690,0 1 1,1 0 0,1 2-1,1 0 1,0 1-948,-35 38 1187,-27 16 879,-83 61-2066,-96 54 1046,181-133-963,50-36-50,-134 94 88,-38 15-74,-201 140 34,248-147-107,107-84-341,2 1 1,1 2 0,-15 20 366,49-52-288,0 1 0,1 0 0,0-1 0,0 2 0,1 0 288,3-8-85,1 0 0,-1 0 0,1 0 0,0-1 0,0 1 0,0 0 1,-1 0-1,1 0 0,0 0 0,0 0 0,0 0 0,0 0 0,1 0 85,-1 0-53,0-1 0,0 0 0,0 1 0,0-1-1,1 0 1,-1 1 0,0-1 0,0 0 0,1 1 0,-1-1 0,0 0 0,0 1-1,1-1 1,-1 0 0,0 0 0,1 0 0,-1 1 0,1-1 0,-1 0 0,0 0 0,1 0-1,-1 0 1,0 0 0,1 0 0,0 0 53,6 1-669,0-2 0,1 1 0,-1-1 1,0 0-1,4-2 669,-11 3-43,79-14-5028</inkml:trace>
  <inkml:trace contextRef="#ctx0" brushRef="#br0" timeOffset="2581.085">7506 451 7040,'12'-11'903,"-1"1"1,1 1-1,0 0 1,1 1 0,1-1-904,33-23 1940,-34 22-1406,2 0 844,-1-2-1,0 0 1,9-10-1378,-12 4 1072,-11 18-1051,0 0 0,0-1 0,0 1 0,0 0 0,0 0 1,0 0-1,1 0 0,-1-1 0,0 1 0,0 0 0,0 0 0,0 0 1,0-1-1,0 1 0,0 0 0,0 0 0,0 0 0,0-1 0,0 1 0,0 0 1,0 0-1,0 0 0,0-1 0,-1 1 0,1 0 0,0 0 0,0 0 1,0 0-1,0-1 0,0 1 0,0 0 0,0 0 0,-1 0 0,1 0 1,0 0-1,0-1 0,0 1 0,0 0 0,0 0 0,-1 0 0,1 0 0,0 0 1,0 0-1,0 0 0,-1 0 0,1 0 0,0 0 0,0 0 0,0 0 1,-1 0-1,1 0 0,0 0 0,0 0 0,0 0 0,0 0 0,-1 0 1,1 0-1,0 0 0,0 0 0,0 0 0,-1 0 0,1 0 0,0 0 0,0 0-21,-16 8 845,-8 11 339,1 0 1,-17 19-1185,-17 15 810,-29 20-98,-136 123-64,-108 114-564,319-299-120,-128 124-996,105-98-961,2 2-1,-20 32 1994,4 7-5866</inkml:trace>
  <inkml:trace contextRef="#ctx0" brushRef="#br0" timeOffset="3486.509">4969 2940 11136,'20'-16'1192,"-6"5"-194,0-1 0,-1-1 0,0 0 0,8-12-998,31-39 3439,-50 60-3104,1 1 0,-1 0-1,0-1 1,0 1 0,0-1 0,0 1-1,-1-1 1,1 0 0,-1-1-335,-1 4 50,1 0 0,-1 0 1,0 0-1,0 0 0,0 0 0,0 0 1,0 0-1,0 0 0,-1 0 1,1 0-1,0 0 0,0 0 0,-1 0 1,1 0-1,0 0 0,-1 0 1,1 0-1,-1 0 0,0 1 0,1-1 1,-1 0-1,1 0 0,-1 1 1,0-1-1,0 0 0,1 1 0,-1-1 1,0 0-1,0 1 0,0 0 1,0-1-1,0 1 0,0-1 1,0 1-1,0 0 0,0 0 0,0-1 1,0 1-1,0 0 0,0 0-50,-7-1 65,0 1 1,-1 0-1,1 0 0,-1 0 0,1 1 0,0 1 1,-1-1-1,1 1 0,-1 1-65,-7 1 64,-152 42 789,-97 43-853,182-60 266,2 4 0,-27 18-266,82-37 7,0 1 0,1 1 0,1 1 0,0 1-1,1 1 1,2 1 0,0 1 0,-16 20-7,31-33-15,0 0 1,0 1-1,1 0 1,-1 0-1,2 0 1,0 1-1,0-1 1,-2 8 14,5-13-4,1-1 1,-1 1-1,1-1 1,0 1-1,0-1 1,0 1-1,1 0 1,-1-1-1,1 1 0,0-1 1,0 1-1,0-1 1,0 0-1,0 1 1,1-1-1,0 0 1,-1 0-1,1 0 1,0 0-1,1 0 1,-1-1-1,0 1 0,1-1 1,0 1-1,-1-1 1,1 1 3,8 5 4,0-1 0,1 0 0,-1 0 0,1-1 0,13 5-4,9 1 28,31 7-28,163 34 22,14 3-7,-160-34 67,-2 3-1,0 4 0,25 16-81,-71-29 60,0 2-1,-1 2 1,-1 1-1,-1 1 1,-1 2-1,-1 1 1,-1 1-1,14 19-59,-29-31 164,0 2-1,-2 0 0,0 0 1,6 14-164,-14-25 53,0 0 1,-1 1-1,0-1 1,-1 1-1,1-1 0,-1 1 1,0 0-1,0 0 1,-1-1-1,1 1 1,-1 0-1,-1 0 1,1 0-1,-1 0 1,0-1-1,0 1 1,-1 0-1,0 0-53,-2 4 72,-2 1 0,1-1 0,-1 0 0,-1 0 1,0-1-1,0 0 0,-1 0 0,0-1 0,-10 8-72,-8 6 86,-1-2 0,0-1 0,-2-1-86,-21 9 30,-1-2 0,0-3 0,-38 11-30,17-8 44,-1-4 0,0-2-1,-54 4-43,82-17-2,0-2 0,0-2 0,0-2-1,1-2 1,-1-2 0,-38-9 2,60 8-27,0-1 1,-17-7 26,30 9-12,0-1 0,0 0 1,0 0-1,0-1 1,1 0-1,-5-4 12,11 7-6,-1 0-1,1 0 1,0-1 0,0 1-1,0-1 1,1 1 0,-1-1-1,1 0 1,0 0 0,0 0-1,0 0 1,1 0 0,-1 0-1,1-1 1,0 1-1,0 0 1,1-1 0,-1 1-1,1-1 1,0 1 0,0-1-1,0 1 1,1 0 0,0-3 6,2-6-9,1 0 0,1 0 1,0 0-1,0 1 0,1 0 0,1 0 1,4-5 8,4-7 7,2 1 1,1 0-1,0 2 0,2 0 1,0 1-1,6-2-7,41-31 55,32-18-55,-57 42 2,140-98-151,121-70-104,30-20 207,-256 162 131,-3-3 1,-2-3-1,51-57-85,-95 88 51,-1-2-1,21-34-50,-40 54 7,-1 0 0,0 0 0,-1-1-1,0 0 1,-1 0 0,-1 0 0,0-1-1,2-13-6,-5 22 0,0-1 0,-1 1 0,0-1-1,0 1 1,-1-1 0,1 1-1,-1-1 1,0 1 0,-1-1 0,1 1-1,-1 0 1,0 0 0,0 0 0,-1 0-1,1 0 1,-1 0 0,0 1 0,-1-1-1,1 1 1,-1 0 0,0 0 0,0 0-1,-2-1 1,-1-1-15,-1 1-1,0 0 0,0 0 0,0 1 1,-1 1-1,1-1 0,-1 1 0,0 0 1,-9-1 15,-3 1-37,-1 0 1,1 1 0,-19 1 36,10 2-12,0 1 0,0 1 0,0 1 1,1 2-1,-1 2 0,-1 1 12,11-3-79,1 1 1,0 2-1,0-1 0,1 2 1,1 1-1,-1 0 0,2 1 1,-1 1-1,-4 6 79,15-13-194,0 0 0,0 0-1,1 0 1,0 1 0,0 0 0,1 0 0,0 1-1,0-1 1,0 2 194,3-5-257,0 1 0,0-1 0,0 0 0,0 1 0,0-1 0,1 1 0,0-1 0,0 0 0,0 1 0,0-1 0,1 1 0,0-1 0,0 0 0,0 1 0,0-1 0,1 0 0,1 3 257,3 3-1021,0 1-1,0-2 1,1 1 0,1 0 1021,38 47-5829</inkml:trace>
  <inkml:trace contextRef="#ctx0" brushRef="#br0" timeOffset="3835.271">6333 2882 11392,'0'-23'1078,"0"1"0,2 0 1,0 0-1,2 0 0,3-13-1078,-2 13 538,-3 12-95,1 1 1,-1 0 0,1 0-1,1 0 1,0 0-1,0 1 1,4-7-444,-4 10 382,-1 0 0,1 1 0,-1 0 1,1-1-1,1 1 0,-1 0 0,0 1 0,2-1-382,-5 3 56,-1 0-1,1 1 1,0-1 0,0 0-1,0 1 1,0-1-1,0 1 1,0 0 0,0-1-1,0 1 1,0 0 0,0-1-1,1 1 1,-1 0-1,0 0 1,0 0 0,0 0-1,0 0 1,0 0 0,0 0-1,0 0 1,0 1-1,0-1 1,1 0 0,-1 1-1,0-1 1,0 1 0,0-1-1,0 1 1,-1-1-1,1 1 1,0 0 0,0-1-1,0 1 1,0 0 0,-1 0-1,1 0 1,0-1-1,-1 1 1,1 0 0,0 0-1,-1 0 1,0 0 0,1 0-1,-1 0 1,1 1-56,3 8 118,-1 0 0,0 0 0,-1 0 0,1 1 0,-2-1 1,0 1-1,0-1 0,-1 8-118,-2 24 491,-5 30-491,5-61 46,-35 261 413,-20 186-134,43-251-458,9 0-1,14 104 134,22-4-7263,-26-283 1237</inkml:trace>
  <inkml:trace contextRef="#ctx0" brushRef="#br0" timeOffset="4306.38">6690 2493 11648,'-1'-17'1303,"1"9"-864,0 1 0,-1-1-1,0 1 1,-1-1 0,0 1 0,0 0 0,0-1 0,-1 1 0,0 0-439,-10-17 400,0 1 0,-2 0 0,-1 2 0,0-1 0,-12-9-400,4 5 104,-1 2 0,-1 1 1,-1 1-1,-1 1 0,-1 2 1,-1 1-1,0 1 0,-2 1 0,0 2-104,-50-18 243,-1 4-1,-1 4 1,-1 3-1,-23 0-242,-78-6 870,-84 3-870,33 14 720,-162 16-720,241 4 301,1 6-1,0 7 1,-71 23-301,80-7 302,2 6 1,2 6-1,2 7 1,2 6-303,51-18 217,2 3 0,2 4 0,2 4 0,4 3 0,1 3 0,-46 53-217,77-66 73,3 2 1,1 1 0,4 3 0,1 1 0,4 2 0,1 1 0,4 2 0,2 0 0,3 2 0,3 1-1,2 1 1,4 0 0,2 1 0,-2 49-74,12-59 0,2 0 0,2 0 1,3 0-1,2 0 0,3 0 0,3-1 0,2 0 0,12 28 0,-2-20 3,2-1-1,4-1 1,2-1-1,3-3 1,2 0-1,43 49-2,-14-29 59,4-3 0,77 63-59,-47-54 88,4-5 1,3-5 0,4-4 0,2-5 0,3-5 0,3-5 0,2-6 0,2-4-1,1-7 1,3-4 0,0-6 0,78 4-89,-73-20 189,0-5 0,60-8-189,3-10 347,65-18-347,-94 4 240,124-36-240,-126 13 192,130-57-192,-149 45 110,-2-6 0,-4-6 0,-3-6 0,-3-7 0,44-41-110,-62 34-6,-5-4 1,40-50 5,-72 60-44,-3-3-1,-4-3 1,-2-5 44,-24 27-34,-2-3 0,-4-1 0,28-77 34,-47 99-8,-3-2 0,-2 0 0,-2 0 0,-3-1 0,-2-1-1,-3 0 1,-2 0 0,-3-32 8,-3 44-2,-2-1 0,-1 1 0,-3 1 0,-1 0 0,-3 0 0,-1 1 0,-2 0 0,-2 2 0,-1 0 0,-24-34 2,16 33-11,-1 3-1,-2 0 0,-2 2 1,-2 1-1,0 1 1,-13-6 11,-5 0-12,-2 2 0,-1 2 0,-2 3 0,-53-23 12,8 13-28,-2 4 1,-107-25 27,39 23-185,-92-6 185,55 20-1168,-201 2 1168,231 25-1437,-1 8-1,-57 15 1438,162-13-1605,0 4 0,-34 12 1605,57-9-3067,1 2 1,-15 10 3066</inkml:trace>
  <inkml:trace contextRef="#ctx0" brushRef="#br0" timeOffset="5310.469">1928 6733 8448,'5'-12'1110,"1"-1"0,0 1 1,1 0-1,1 1 1,3-6-1111,-5 11 736,-2 1 18,0 0 1,1 0 0,0 1-1,0-1 1,0 1-1,3-1-754,-8 4 62,0 1 0,0 0-1,1 0 1,-1 0 0,0 0 0,0 0-1,1-1 1,-1 1 0,0 0-1,1 0 1,-1 0 0,0 0-1,1 0 1,-1 0 0,0 0-1,1 0 1,-1 0 0,0 0-1,0 0 1,1 0 0,-1 0-1,0 0 1,1 0 0,-1 1-1,0-1 1,0 0 0,1 0 0,-1 0-1,0 0 1,1 0 0,-1 1-1,0-1 1,0 0 0,1 0-62,-1 1 100,0 0 0,1 0 0,-1-1 0,0 1 1,0 0-1,1 0 0,-1-1 0,0 1 0,0 0 0,0 0 1,0 0-1,0-1 0,0 1 0,0 0 0,0 0-100,-1 4 163,0-1-1,0 1 0,0 0 0,-1-1 0,1 0 1,-1 1-1,0-1 0,-1 1-162,-25 37 664,20-30-455,-59 79 846,-4-4 0,-29 23-1055,-171 158 519,-80 37-337,248-219-151,-363 295 103,263-226-70,44-22-75,47-27-42,96-89-14,0 0 0,-13 20 67,28-35-12,-1 0-1,1 1 1,0-1-1,0 0 1,0 1-1,0-1 1,0 1-1,0 0 13,1-2-13,0 0-1,0-1 1,0 1 0,0-1-1,0 1 1,0 0 0,0-1-1,0 1 1,0 0-1,0-1 1,0 1 0,0-1-1,1 1 1,-1 0 0,0-1-1,1 1 1,-1-1-1,0 1 1,1-1 0,-1 1-1,0-1 14,2 1-69,0 0-1,-1 0 1,1 0-1,0 0 1,0 0-1,0-1 1,0 1-1,-1-1 1,1 1-1,0-1 1,0 0-1,0 0 1,0 0-1,0 0 1,0 0-1,1 0 70,14-2-864,1-1 0,0-1 0,-1 0 0,1-1 0,-1-1 0,-1-1 0,3-2 864,18-7-5130,16-13 5130,29-21-5541</inkml:trace>
  <inkml:trace contextRef="#ctx0" brushRef="#br0" timeOffset="5973.942">10623 6651 12032,'9'-4'1435,"-7"3"-1059,0 0 1,0 0 0,1 1-1,-1-1 1,0 1 0,0-1-1,0 1 1,0 0 0,1-1-1,-1 1 1,2 1-377,-2-2 361,17 0 584,-18 1-732,0 0-1,0 0 1,1 1-1,-1-1 0,0 0 1,0 0-1,0 0 0,0 1 1,0-1-1,0 0 0,0 1 1,0-1-1,0 1 0,0 0 1,0-1-1,0 1-212,-1-1 40,0 1 0,1-1 0,-1 0 0,0 0 0,0 0 0,0 1 0,0-1 1,0 0-1,0 0 0,0 1 0,0-1 0,0 0 0,0 0 0,0 1 0,0-1 0,0 0 0,0 0 0,0 1 0,0-1 0,0 0 0,0 0 1,0 1-1,0-1 0,0 0 0,0 0 0,0 0 0,-1 1 0,1-1 0,0 0 0,0 0 0,0 0 0,0 1 0,0-1 0,-1 0 0,1 0 1,0 0-1,0 0-40,-53 59 2032,23-25-1776,-26 30 384,-8 3-640,-98 85 416,40-41-241,-229 214 140,-13 30-209,272-263-121,-92 93-103,36-20-191,88-95-1157,4 3-1,2 2 0,-27 55 1467,73-115-1632,0 1 0,-3 9 1632,3 7-5711</inkml:trace>
  <inkml:trace contextRef="#ctx0" brushRef="#br0" timeOffset="6473.661">8777 6706 10112,'22'-13'1342,"-9"5"-496,0 1 0,0 0-1,0 1 1,3-1-846,14-4 1440,-11 8 916,-18 3-2289,-1 0 0,0 0 0,1 0-1,-1 0 1,0 0 0,0 0 0,1 0-1,-1 0 1,0 0 0,1 0 0,-1 0-1,0 0 1,0 0 0,1 0 0,-1 0-1,0 0 1,0 0 0,1 1 0,-1-1-1,0 0 1,0 0 0,1 0 0,-1 0-1,0 1 1,0-1 0,0 0 0,1 0-1,-1 0 1,0 1 0,0-1 0,0 0-1,0 0 1,1 1 0,-1-1 0,0 0-1,0 0 1,0 1 0,0-1 0,0 0-67,-14 22 1525,-2-1-951,-31 43 443,-4-3 0,-26 24-1017,-52 36 528,-31 25-229,-324 263 10,143-125-288,167-133-143,64-52-3713,-85 100 3835,181-182-1789,0 0-1,-2 5 1790,-6 20-5679</inkml:trace>
  <inkml:trace contextRef="#ctx0" brushRef="#br0" timeOffset="7193.978">3181 6963 6912,'19'-30'1278,"1"2"-1,1 0 1,2 1 0,1 1 0,26-21-1278,-23 23 996,-15 13-365,0 1-1,0 0 1,1 0 0,0 2-1,8-4-630,-21 12 20,0-1 0,0 1 0,0 0 0,0 0 0,1 0 0,-1 0 0,0-1 0,0 1 0,0 0 0,0 0 0,0 0 0,1 0 0,-1 0 0,0 0 0,0 0 0,0 0 0,1 0 0,-1 0 0,0-1 0,0 1 0,0 0 0,1 0 0,-1 0 0,0 0 0,0 0 0,0 0 0,1 0 0,-1 1 0,0-1 0,0 0 0,0 0 0,1 0 0,-1 0 0,0 0 0,0 0 0,0 0 0,0 0 0,1 0 0,-1 1 0,0-1 0,0 0 0,0 0 0,0 0 0,0 0 0,1 0 0,-1 1 0,0-1 0,0 0 0,0 0 0,0 0 0,0 0 0,0 1 0,0-1 0,0 0 0,0 0 0,0 0 0,0 1 0,0-1 0,0 0 0,0 0-20,-6 17 901,-33 57 523,-3-2 0,-4-2 0,-26 30-1424,-458 512 1510,178-221-1391,263-291-94,-41 54 31,92-103-172,1 2 0,1 4 116,9-6-731,24-45 481,1 0 0,-1 0 0,2 0 0,-1 0 0,1 0 0,0 0 1,0 1 249,0-5-150,1-1 1,0 1-1,0-1 1,0 1-1,0-1 1,1 1-1,-1-1 1,0 0-1,1 1 1,-1-1 0,1 1-1,-1-1 150,1 0-137,-1-1 0,0 1 1,1-1-1,-1 1 0,1-1 0,-1 1 0,1-1 1,-1 0-1,1 1 0,-1-1 0,1 0 0,0 1 0,-1-1 1,1 0-1,-1 1 0,1-1 0,0 0 0,-1 0 1,1 0-1,0 0 0,-1 0 0,1 0 0,0 0 0,0 0 137,20-3-5103</inkml:trace>
  <inkml:trace contextRef="#ctx0" brushRef="#br0" timeOffset="8948.084">5544 7300 5888,'-1'-9'567,"0"0"-1,1-1 1,0 1 0,0 0 0,1-1 0,0 1 0,3-7-567,2-11 1769,0-1 0,0-9-1769,-2 7 686,-1 3 211,-1-1 1,-2-18-898,0 35 274,1 4-8,-2-4 146,1 11-390,0-1 0,0 1-1,0 0 1,0 0 0,0 0 0,0 0-1,0 0 1,0 0 0,0 0 0,0 0-1,0-1 1,0 1 0,0 0-1,-1 0 1,1 0 0,0 0 0,0 0-1,0 0 1,0 0 0,0 0-1,0 0 1,0 0 0,0 0 0,-1 0-1,1 0 1,0 0 0,0 0-1,0 0 1,0 0 0,0 0 0,0 0-1,0 0 1,-1 0 0,1 0-1,0 0 1,0 0 0,0 0 0,0 0-1,0 0 1,0 0 0,0 0-1,-1 0 1,1 0 0,0 0 0,0 0-1,0 0 1,0 0 0,0 0 0,0 0-1,0 1 1,0-1 0,0 0-1,0 0 1,0 0 0,-1 0 0,1 0-1,0 0 1,0 0 0,0 0-1,0 1 1,0-1 0,0 0 0,0 0-1,0 0 1,0 0 0,0 0-22,0 1 92,-1 0-10,0 0-1,0 0 1,0 0 0,1 0-1,-1 1 1,0-1 0,1 0-1,-1 0 1,1 1-1,0-1 1,-1 0 0,1 1-82,-8 45 1669,-2 46-1669,-4 203 1230,14 6-627,0-141-351,1 20-13,-7 339 904,4-500-944,-1-13 44,2-8-226,0 0-1,0-1 0,1 1 1,-1 0-1,0 0 0,1 0 1,-1-1-1,1 1 0,-1 0 1,1-1-1,0 1 0,0 0 1,-1-1-1,1 1 0,0-1 1,0 1-17,-3-29 21,1 0 0,1-3-21,0 0 0,0-474-34,22-1-23,-7 183 42,-5 152 159,-9 145-63,-1 25-37,0 5 0,-6 41 69,-6 132 101,-8 374 68,20-495-235,-1 460 126,9-323 29,23 128-202,-27-295 44,1 0 0,1-1 0,1 1 0,7 16-44,-12-38 19,0 1 1,0-1-1,0 0 1,1 1-1,-1-1 1,1 0-1,-1 0 1,2 1-20,-3-3 3,0 0 1,0 0-1,0 0 0,1 1 1,-1-1-1,0 0 1,0 0-1,1 0 0,-1 0 1,0 0-1,0 0 1,1 0-1,-1 0 0,0 1 1,0-1-1,1 0 1,-1 0-1,0 0 0,0 0 1,1 0-1,-1 0 1,0-1-1,0 1 0,1 0 1,-1 0-1,0 0 1,0 0-1,1 0 0,-1 0-3,7-11 119,-3-5-84,-1 1 1,0-1-1,-1 1 0,-1-1 1,0 0-1,-2-2-35,2 4 6,-11-452 15,3 274-84,-12-681 52,7 638-95,6 184 4,2 43 72,4 8 30,0 0-1,-1 0 1,1 0 0,0 0-1,0 0 1,0-1-1,0 1 1,0 0 0,0 0-1,-1 0 1,1 0-1,0 0 1,0 0-1,0 0 1,0 0 0,0 0-1,0 1 1,-1-1-1,1 0 1,0 0 0,0 0-1,0 0 1,0 0-1,0 0 1,0 0 0,0 0-1,-1 0 1,1 0-1,0 0 1,0 0 0,0 0-1,0 1 1,0-1-1,0 0 1,0 0-1,0 0 1,0 0 0,0 0-1,0 0 1,0 0-1,-1 1 1,1-1 0,0 0-1,0 0 1,-3 9-5,0 0 0,1 1 0,-1-1 0,2 1 0,-1 0 0,1 4 5,-2 15-2,-62 573 2,37-122 219,20 29-219,8-493 4,5 118-28,-2-103 6,1-1-1,2 0 1,2 8 18,-6-32 11,0 0 0,0 0-1,0-1 1,1 1 0,0 1-11,-3-7 1,0 0 1,0 1 0,0-1-1,0 0 1,0 1 0,1-1 0,-1 0-1,0 1 1,0-1 0,0 0-1,1 1 1,-1-1 0,0 0 0,0 0-1,1 1 1,-1-1 0,0 0-1,1 0 1,-1 1 0,0-1 0,1 0-1,-1 0 1,0 0 0,1 0-1,-1 1 1,0-1 0,1 0 0,-1 0-1,0 0 1,1 0 0,-1 0 0,0 0-1,1 0 1,-1 0 0,1 0-1,-1 0 1,0 0 0,1 0 0,-1 0-1,0-1 1,1 1 0,-1 0-1,0 0 1,1 0 0,-1 0 0,0-1-1,1 1 1,-1 0 0,0 0-1,1-1 1,-1 1 0,0 0 0,0 0-1,1-1 1,-1 1 0,0 0-1,0-1 1,0 1 0,0 0 0,1-1-1,-1 1 1,0 0 0,0-1 0,0 1-3,2-5 10,0-1-1,0 1 1,-1 0 0,1-5-9,5-37 53,-2-1 0,-1-42-53,-5-407 57,-1 396-61,2 92 3,-8-761-189,8 561 88,-1 89 63,3-108-156,1 204 111,-1 20 43,0 16-26,15 449 38,-17-412 31,2 759 266,-3-450-157,1-315-115,-1-5 43,2-1 0,5 37-39,-6-73 8,0 0-1,0 0 1,1 1-1,-1-1 1,0 0-1,1 0 1,-1 0-1,1 0 0,-1 0 1,1 0-1,-1 0 1,1 0-1,0 1-7,0-2 3,-1 0-1,0 0 0,0 0 1,0 0-1,1 0 0,-1 0 1,0 0-1,0 0 0,1 0 1,-1 0-1,0 0 0,0 0 1,1 0-1,-1 0 0,0 0 1,0 0-1,1 0 0,-1 0 1,0 0-1,0 0 0,0 0 1,1 0-1,-1 0 0,0 0 1,0-1-1,0 1 0,1 0 1,-1 0-1,0 0 0,0 0 1,0-1-1,1 1 0,-1 0 1,0 0-3,2-3 17,0 0-1,0 0 1,0 0 0,-1 0 0,1-1 0,-1 1-17,6-18 6,0-1 1,-2 0 0,-1 0 0,0 0 0,-1-13-7,-2 30 3,21-302 115,-15-6-119,-5 179-26,4-104-116,2-218-289,-9 417 401,-1 30 26,0 13 3,-2 39 2,1 9 0,1-6 0,-2 9 0,-20 452-49,21-267-211,13 34 260,-8-234-749,3-1 1,1 0 0,2 1 748,-8-40-5,2 7-396,-1-1 0,1 0 1,1 0-1,-1 0 1,1 0-1,1 1 401,-4-6-162,1 0 0,-1 0-1,1 0 1,0 0 0,-1 0 0,1-1-1,0 1 1,0 0 0,0-1 0,-1 1-1,1 0 1,0-1 0,0 1 0,0-1-1,0 1 1,0-1 0,0 0 0,0 1 0,0-1-1,0 0 1,1 0 0,-1 1 0,0-1-1,0 0 1,0 0 0,0 0 0,0-1-1,0 1 1,0 0 0,0 0 0,0-1-1,0 1 1,0 0 0,0-1 0,0 1 0,0-1-1,0 1 1,0-1 0,1 0 162,2-2-722,0 0 0,0 0 1,0-1-1,0 1 0,-1-1 0,3-3 722,26-40-4314</inkml:trace>
  <inkml:trace contextRef="#ctx0" brushRef="#br0" timeOffset="9829.217">4203 9737 12288,'-45'-11'5781,"54"20"-229,11 6-4667,-6-7-583,1 0-1,0-1 1,1-1-1,-1 0 1,1-1-1,0-1 1,12 1-302,30 4 923,32-1-923,-19-2 304,53 11 42,-100-13-265,0 2-1,0 1 0,-1 1 0,1 1-80,-15-5 45,-1 0-1,1 1 0,-1 0 1,0 0-1,-1 1 1,1 0-1,-1 0 0,0 1 1,-1-1-1,0 2 1,0-1-1,0 1 0,2 5-44,-2-3 51,-1 0 0,-1 0 0,0 0 0,0 1-1,-1 0 1,-1 0 0,1 0 0,-2 0 0,0 0-1,0 0 1,-1 4-51,-1 6 49,0 0 0,-2 0 1,-1 0-1,0 0 0,-7 19-49,-5 4 61,-1 0 0,-5 3-61,-8 14 168,-32 44-168,-43 53 124,65-99-123,-25 32 28,20-30-1199,-1 9 1170,46-70-15,-2 4-306,-1 0-1,1 0 1,0 0 0,0 0 0,0 0-1,1 0 1,-1 0 0,1 0 0,0 4 321,1-8-71,0 0 1,0 0-1,0 0 1,0 1 0,0-1-1,0 0 1,0 0-1,0 0 1,0 1 0,0-1-1,0 0 1,0 0 0,0 0-1,1 1 1,-1-1-1,0 0 1,0 0 0,0 0-1,0 0 1,1 0-1,-1 1 1,0-1 0,0 0-1,0 0 1,0 0-1,1 0 1,-1 0 0,0 0-1,0 0 1,0 0 0,1 0-1,-1 0 1,0 0-1,0 0 1,0 0 0,1 0-1,-1 0 1,0 0-1,0 0 1,1 0 0,-1 0-1,0 0 1,0 0 0,0 0-1,1 0 71,9-3-1927,-9 2 1800,56-27-7808,-17 2 3311</inkml:trace>
  <inkml:trace contextRef="#ctx0" brushRef="#br0" timeOffset="10362.014">5460 10150 8448,'34'-72'4986,"-20"45"-1583,-12 23-3070,-1 0 1,0 0-1,0 0 1,0 0-1,-1 0 0,1 0 1,-1-1-1,0 1 1,0 0-1,-1-1-333,-5-41 1978,6 43-1882,-1 1 1,1-1-1,-1 1 1,0-1-1,0 1 1,0-1-1,0 1 1,0 0-1,0-1 1,-1 1-1,1 0 1,-1 0-1,1 0 1,-1 0-1,0 0 1,0 0-1,0 0 1,0 1-1,0-1 1,0 1-1,-1 0 1,1-1-1,0 1 1,-1 0-1,1 0 1,-1 1-1,1-1 1,-1 0-1,0 1 1,1-1-1,-1 1 1,0 0-97,-4-1 78,-1 1 0,1 0 0,0 0 0,0 1 1,0-1-1,0 2 0,0-1 0,0 1 0,-5 2-78,1 0 85,0 1 0,0 0 0,1 1 0,-1 0 0,-4 5-85,-12 11 125,0 1 0,2 1 1,-12 16-126,4-5 40,2 2 1,2 2-1,1 0 1,2 2-1,-17 37-40,19-28 59,2 1-1,-1 12-58,16-41 8,1 1 0,1-1 0,1 1 0,1 0 0,1 1 1,1 14-9,2-14 3,1 1 1,1-1-1,1 0 1,2-1-1,0 1 1,1-1 0,1 0-1,6 8-3,-8-18 11,0-1 0,1 1 0,0-2 0,1 1 0,0-1-1,1-1 1,0 1 0,1-1 0,0-1 0,1 0 0,0 0 0,0-1 0,1-1 0,0 0 0,4 2-11,-2-3 20,2-1 1,-1 0 0,1-1-1,-1-1 1,1-1 0,0 0-1,0 0 1,0-2 0,0 0-1,1-1-20,-3 0 34,0-1-1,-1 0 1,1-1-1,-1 0 1,1-1 0,-1-1-1,0 0 1,-1-1-1,1 0 1,-1-1-1,8-6-33,-15 9 41,0 0-1,0 0 0,-1 0 0,0 0 0,0-1 0,0 1 0,0-1 0,-1 0 0,0-1 0,3-3-40,-6 7 15,1 0-1,0 0 0,-1 0 0,1 0 0,-1 0 1,1 0-1,-1 0 0,0 0 0,0 1 0,0-1 0,0 0 1,0 0-1,-1 0 0,1 0 0,-1 0 0,1 0 1,-1 0-1,1 0 0,-1 0 0,0 1 0,0-1 1,0 0-1,0 0 0,0 1 0,-1-1 0,1 1 1,0-1-1,-1 1 0,1 0 0,-1-1 0,1 1 1,-1 0-1,-1 0-14,-6-5 13,-1 0-1,0 2 1,-1-1 0,1 1 0,-1 1 0,0 0 0,0 0 0,0 1-1,0 0 1,-2 1-13,-7-1-46,1 2 0,0 0 0,-1 1 0,1 1 0,-12 3 46,18-3-152,1 1-1,-12 4 153,21-6-106,0 1-1,-1-1 1,1 1-1,0 0 1,0-1-1,0 2 0,0-1 1,1 0-1,-1 0 1,0 1-1,1 0 1,-1 1 106,2-3-132,0-1 0,1 1 0,-1 0 0,0 0 1,1 1-1,0-1 0,-1 0 0,1 0 0,-1 0 1,1 0-1,0 0 0,0 0 0,0 1 0,0-1 1,0 0-1,0 0 0,0 0 0,0 0 1,0 1-1,1-1 0,-1 0 0,0 0 0,1 0 1,-1 0-1,1 0 0,-1 0 0,1 0 0,-1 0 1,1 0-1,0 0 0,-1 0 0,1 0 1,0 0-1,0-1 0,0 1 0,0 0 132,5 3-1026,-1 0-1,1 0 1,0 0-1,0-1 1,4 2 1026,-7-4-443,31 15-4810</inkml:trace>
  <inkml:trace contextRef="#ctx0" brushRef="#br0" timeOffset="10723.686">6146 9896 15488,'7'-16'5039,"-7"16"-4985,0 0 0,0 0 0,0 0 0,1-1 0,-1 1 0,0 0 0,0 0 0,0 0 0,0 0 0,0 0 0,0 0 0,0 0 0,0 0 0,1 0 0,-1 0 0,0 0 0,0 0 0,0 0 0,0 0 0,0 0 0,0 0 0,0 0 0,0 0 0,1 0 0,-1 0 0,0 0 0,0 0 0,0 0 0,0 0 0,0 1 0,0-1 0,0 0 0,0 0 0,0 0 0,1 0 0,-1 0 0,0 0-1,0 0 1,0 0 0,0 0 0,0 0 0,0 0 0,0 1 0,0-1 0,0 0 0,0 0 0,0 0 0,0 0 0,0 0 0,0 0 0,0 0 0,0 0 0,0 1 0,0-1 0,0 0 0,0 0 0,0 0 0,0 0 0,0 0 0,0 0 0,0 0 0,0 1 0,0-1 0,0 0-54,2 12 892,-8 132 567,-13 62-1459,1-25 29,0 178-1970,18-335-326,-1-1 0,-3 17 2267,4-39-97,-5 18-3313,5-19 3231,0 1 1,-1-1-1,1 1 0,0-1 1,-1 1-1,1-1 0,0 1 1,-1-1-1,1 0 1,-1 1-1,1-1 0,-1 0 1,1 1-1,-1-1 0,1 0 1,-1 1-1,1-1 1,-1 0-1,1 0 0,-1 0 1,1 0-1,-1 1 0,1-1 1,-1 0-1,0 0 1,1 0-1,-1 0 0,1 0 1,-1 0 178,-20-9-4448</inkml:trace>
  <inkml:trace contextRef="#ctx0" brushRef="#br0" timeOffset="11089.471">5668 10324 12288,'0'12'4639,"18"-5"-3583,32 2 160,-10-9-64,31 3-704,15 2-64,-2-1-320,1-4-64,-5 0 0,-4 0-1408,-10 0-576,-3 0-2815,-9 8-1857</inkml:trace>
  <inkml:trace contextRef="#ctx0" brushRef="#br0" timeOffset="11473.793">7181 9944 11392,'11'-17'1919,"-8"11"-1234,1 1 0,0-1 0,-1 0 0,0-1 0,0 1 0,-1-1 0,0 1-685,-2 5 107,0 0-1,0 0 0,0 0 1,0 0-1,0 0 1,0 0-1,0 0 0,0 0 1,0 1-1,-1-1 1,1 0-1,0 0 0,-1 0 1,1 0-1,-1 1 1,1-1-1,-1 0 0,1 0 1,-1 1-1,1-1 1,-1 0-1,0 1 1,1-1-1,-1 1 0,0-1 1,0 0-107,-22-9 1217,10 6-983,-1 0 1,0 2-1,0 0 0,0 0 1,0 1-1,0 1 0,0 0 1,0 1-1,0 1 0,1 0 1,-1 1-1,0 0 0,1 1 1,0 1-1,-1 0 0,0 1-234,2 1 16,2 0-1,-1 1 0,1 0 1,0 0-1,1 1 1,0 1-1,-4 4-15,-7 12 18,1 1 0,-5 10-18,18-27-16,0 0 0,1 0 0,1 0 0,-1 1 0,1 0 0,1 0 0,0 0 0,1 0 0,-1 10 16,2-15-10,1 1 0,0 0-1,1-1 1,0 1-1,0 0 1,0-1 0,0 1-1,1-1 1,0 0 0,1 1-1,-1-1 1,1 0 0,1-1-1,-1 1 1,1 0 0,0-1-1,2 3 11,16 14-4,0 0 0,2-2 0,20 14 4,19 16 39,16 20-20,-3 3-1,15 24-18,-75-79 178,0 1 0,-1 1 1,-1 1-1,-1 0 0,6 14-178,-18-33 20,0 0 1,1 0-1,-2 0 1,1 1-1,0-1 1,0 0-1,-1 0 1,1 1-1,-1-1 1,0 0 0,0 1-1,0-1 1,0 0-1,0 1 1,0-1-1,-1 0 1,1 1-1,-1-1 1,1 0-1,-1 0 1,0 1-1,0-1 1,0 0-1,0 0 1,0 0-1,-1 0 1,1 0-1,-1 0 1,1-1-1,-1 1 1,0 0-1,1-1 1,-1 1-1,0-1 1,0 0-1,0 0 1,0 1-1,0-1 1,-3 0-21,-11 6 36,-1 0 1,0-2 0,0 0-1,0-1 1,-1 0 0,0-2-1,-3 0-36,-44 2 133,-20-3-133,77-1 11,-173-8-54,173 7 46,3 1-12,0 0 1,0-1-1,0 0 1,0 0-1,0 0 1,-1-1 8,5 2-9,0 0 1,0-1 0,0 1 0,1-1 0,-1 1-1,0-1 1,0 1 0,1-1 0,-1 1 0,0-1-1,1 1 1,-1-1 0,0 0 0,1 0 0,-1 1-1,1-1 1,-1 0 0,1 0 0,0 1 0,-1-1-1,1 0 1,0 0 0,-1 0 0,1 0 0,0 0-1,0 0 1,0 0 0,0 1 0,0-1 0,0 0-1,0 0 1,0 0 0,0 0 0,1 0 0,-1 0-1,0 0 1,1 0 8,6-17-54,0-1 0,2 2 0,0-1 0,1 1 0,1 0 0,1 1 0,4-4 54,20-24-1,3 1 1,6-3 0,4-4-5,15-22 5,0-11 15,-4-2 0,-3-2-1,-4-3 1,4-18-15,-43 80 32,-2-1 0,-1-1 0,-1 0 0,-2 0 0,0-1 0,0-18-32,-7 43 7,0-1-1,-1 1 1,0 0 0,0-1 0,0 1-1,-1 0 1,0-1 0,0 1 0,-1 0 0,0-3-7,0 6-11,1 0 0,0 1 1,-1-1-1,0 1 1,1 0-1,-1-1 0,0 1 1,0 0-1,0 0 1,-1 0-1,1 0 0,0 1 1,-1-1-1,1 1 1,-1-1-1,0 1 0,1 0 1,-1 0-1,0 0 1,0 0-1,0 1 0,1-1 1,-3 0 10,-7 0-431,-1 0 1,0 0-1,1 1 1,-1 0-1,0 1 1,1 1-1,-1 0 1,1 0-1,0 2 1,0-1-1,-4 3 431,14-5-283,-1 0 0,0 0-1,1 0 1,0 1 0,-1-1 0,1 1 0,0-1 0,0 1 0,0 0-1,0 0 1,0 0 0,0 0 0,0 0 0,1 0 0,-1 0-1,1 1 1,-1-1 0,1 1 0,0-1 0,0 1 0,0 0 283,-9 37-5040</inkml:trace>
  <inkml:trace contextRef="#ctx0" brushRef="#br0" timeOffset="11842.821">7912 9889 13568,'-1'-2'348,"-1"1"0,1 0 0,0 0 0,0-1 0,0 1 0,-1 0 0,1 0 0,-1 1 0,1-1 0,-1 0 0,1 0 0,-1 1 0,1-1 0,-1 1 1,0-1-349,0 1 166,0 0 1,0 0 0,-1 0 0,1 0 0,0 0 0,0 0 0,0 0-1,0 1 1,0-1 0,0 1 0,-1 0-167,-4 3 100,0-1 1,0 1-1,0 1 0,0 0 1,1-1-1,-5 6-100,-16 15 222,2 2 0,1 0 1,0 1-1,2 2 0,2 0 0,1 1 1,1 1-1,1 1 0,2 1 0,2 0 0,1 0 1,1 2-1,2-1 0,2 1 0,-1 18-222,6-36 89,1 1-1,1 0 1,0 0-1,1-1 1,2 1-1,1 5-88,-2-11 30,2-2 0,0 1 0,0 0 0,1-1 0,0 0 0,1 0-1,1 0 1,-1-1 0,9 10-30,-1-4 47,1-1-1,0 0 1,1-1 0,1-1-1,0 0 1,1-1 0,0-1-1,1-1 1,0 0 0,1-2-1,0 0 1,0-1-1,1-1 1,13 2-47,-19-5 90,-1-2 0,0 1 0,1-2 0,-1 0 0,1 0 0,-1-2 1,1 0-1,-1 0 0,0-1 0,3-2-90,-6 1 61,0 0 1,-1-1-1,1 0 0,-1-1 1,0 0-1,-1 0 1,1-1-1,-1 0 1,-1-1-1,1 0 0,-1-1 1,-1 1-1,3-5-61,-2 3 61,-1-1 1,0 1-1,-1-1 0,0 0 1,-1-1-1,0 1 0,-1-1 1,-1 0-1,1 0 0,-2-1 1,0 1-1,1-11-61,-4-11 111,-2 0 0,-1 0 0,-1 0 0,-8-22-111,12 52 4,-6-25-9,-1 1-1,-2 0 1,-1 0 0,-1 1-1,-13-22 6,17 35-84,0-1 0,-1 1-1,-1 0 1,0 1 0,-1 0-1,0 1 1,-1 0 0,-1 1-1,1 0 1,-2 1-1,-12-8 85,-4-2-568,-2 1-1,0 2 0,-1 1 0,-7-1 569,25 11-790,0 2 0,-1-1 0,1 2 0,0 0 0,-1 1 0,0 0 0,0 1 0,1 1 0,-1 1 0,0 0 0,-5 2 790,-59 15-5679</inkml:trace>
  <inkml:trace contextRef="#ctx0" brushRef="#br0" timeOffset="12331.82">3617 11485 9728,'-16'2'753,"-20"2"2414,33-3-2290,5-1-54,20 0 484,0-1-493,151-1 2884,-146 3-3489,651 19 2881,6-27-1738,-360-13-797,612-77 390,-748 74-872,587-55-202,1 49-2563,-576 33 607,-89 1-4448,45 9 6533,-87-2-5040</inkml:trace>
  <inkml:trace contextRef="#ctx0" brushRef="#br0" timeOffset="13039.906">6035 12048 10112,'-28'-22'3285,"26"20"-3072,0 0 0,0 0-1,0-1 1,1 1 0,-1 0 0,1-1 0,0 1 0,0-1-1,-1 1 1,2-1 0,-1 0 0,0 1 0,0-1 0,1 0-1,0 0 1,-1 1 0,1-1 0,0 0 0,0 0 0,1 0 0,-1 1-1,0-1 1,1 0 0,0 0-213,1-5 316,0 0-1,1 0 1,0 1-1,0-1 1,1 1-1,0 0 1,3-4-316,1 0 159,0 1 1,1 0-1,0 1 1,1 0-1,0 0 0,0 1 1,1 0-1,0 1 1,0 0-1,1 1 0,-1 1 1,2-1-1,-1 2 1,5-2-160,-6 3 106,0 0 1,1 1-1,-1 0 1,1 1-1,-1 0 1,1 0-1,-1 2 1,1-1-1,-1 2 1,1-1-1,-1 1 1,0 1-1,0 0 1,0 1-1,0 0 1,5 3-107,-11-5 48,0 1 1,0 0-1,-1 0 1,1 0-1,0 1 1,-1-1-1,0 1 1,0 0-1,0 1 1,-1-1-1,1 0 1,-1 1-1,0 0 0,0 0 1,0 0-1,-1 0 1,0 0-1,0 1 1,0-1-1,-1 0 1,0 1-1,0 0 1,0-1-1,-1 1 1,1-1-1,-1 1 1,-1 0-1,1-1 1,-1 1-1,0 0 0,0-1 1,-1 1-1,1-1 1,-3 4-49,-8 18 134,-1-1 1,-1 0 0,-7 9-135,-55 74 125,18-27-99,44-61-27,-34 52 41,-11 26-40,46-76-28,2 1 0,0 0 0,2 1 0,1-1 0,1 2 1,-3 17 27,8-27-16,1 0 0,1 0 0,0 0 0,0 0 0,2 0 0,0-1 0,1 1 0,1 0 0,0-1 0,6 15 16,-6-20 28,1-1-1,-1 0 0,2 0 1,-1-1-1,1 1 0,0-1 1,1-1-1,2 3-27,-3-5 46,-1 0 1,1 0-1,0-1 1,1 0-1,-1 0 1,1 0-1,0-1 1,0 0-1,0 0 1,0-1-1,5 1-46,7 1 80,0-1 1,1-1-1,-1-1 0,1-1 1,12-2-81,33-4 145,1-4-145,-35 5 34,390-61-1439,-281 42-2340,-3-1-3483,-77 13 2066</inkml:trace>
  <inkml:trace contextRef="#ctx0" brushRef="#br0" timeOffset="13757.365">9393 10978 9728,'-58'-15'4512,"107"22"1681,8-5-4778,61-5-1264,45-7 546,26-1-293,-123 10-481,55 6 77,-104-4-369,0 1 1,0 0-1,0 1 0,0 1 0,-1 1 0,15 5 369,-29-9-178,0 0 0,-1 0-1,1-1 1,0 1 0,0 1 0,-1-1 0,1 0-1,-1 0 1,1 0 0,-1 1 0,0-1-1,1 1 1,-1-1 0,0 1 0,0-1 0,0 1-1,0 0 1,0 0 0,-1-1 0,1 1-1,0 0 1,-1 0 0,1 0 0,-1 0 0,0 0-1,0 0 1,0 0 0,0 0 0,0 0 0,0 0-1,0 0 1,0-1 0,-1 1 0,1 0-1,-1 0 1,0 2 178,-4 6-1577,1 0 1,-1 0-1,-4 4 1577</inkml:trace>
  <inkml:trace contextRef="#ctx0" brushRef="#br0" timeOffset="14117.506">9316 11724 12160,'-9'34'4575,"32"-29"-3583,31-10 448,-5-5-64,35-11-864,14-3-192,19-3-224,12-5-96,-5 8 32,-13 5-1312,-16 2-480,-16 5-959,-7 5-385,3-10-1152</inkml:trace>
  <inkml:trace contextRef="#ctx0" brushRef="#br0" timeOffset="14681.755">11930 10256 9088,'-88'-10'2981,"68"7"-2315,12 2-280,0 0 1,0 0 0,0 1 0,0 0 0,-1 0-1,1 0 1,0 2 0,-7 0-387,-14 8 1964,27-9-1834,0 0 0,1 0 0,-1-1 0,0 1-1,1 0 1,-1 0 0,1 1 0,-1-1-1,1 0 1,0 0 0,-1 1 0,1-1-1,0 1 1,-1 0-130,2-2 17,0 1 1,0-1-1,1 0 0,-1 0 1,0 1-1,0-1 0,0 0 0,0 0 1,0 0-1,0 1 0,0-1 1,0 0-1,0 0 0,0 1 1,1-1-1,-1 0 0,0 0 0,0 0 1,0 0-1,0 1 0,1-1 1,-1 0-1,0 0 0,0 0 1,0 0-1,1 0 0,-1 0 0,0 1 1,0-1-1,1 0 0,-1 0 1,0 0-1,0 0 0,1 0 1,-1 0-1,0 0 0,0 0-17,12 2 512,34-2 586,0-1 0,0-2 1,24-6-1099,-15 3 513,512-66 1919,-464 56-2227,120-16 406,38 7-611,-222 23 125,0 2 1,8 2-126,-30-1 68,-1 2 0,0 0 1,0 0-1,0 2 1,0 0-1,3 2-68,-14-5 31,0 0 0,-1 0 0,1 1 0,-1-1 0,0 1 0,0 0 0,0 1 0,0-1 0,0 1 0,-1-1 0,0 1 0,1 0 0,-1 0 0,-1 1 0,2 2-31,-1-2 25,-1 1 1,0-1-1,-1 1 1,1 0-1,-1 0 1,0 0-1,-1-1 1,1 1-1,-1 0 1,0 0-1,-1 6-25,-3 8 29,-1 1 0,0 0-1,-2-1 1,0 0 0,-1-1-1,-10 16-28,-24 42 22,-5 3-22,-16 26 16,6-3-11,-82 140 6,81-152 21,-281 483-6,319-535-3,-39 79 3,48-93-126,1 1 0,2 0 1,-4 18 99,10-36-120,1 0 0,0 0 0,0 0 0,0 0 1,1 0-1,1 3 120,-1-9-101,0 0 0,0-1 0,1 1 1,-1 0-1,0 0 0,1 0 0,0 0 1,-1-1-1,1 1 0,0 0 0,0 0 0,0-1 1,0 1-1,0-1 0,1 1 0,-1-1 1,0 0-1,1 1 0,-1-1 0,1 0 1,-1 0-1,1 0 0,-1 0 0,1 0 0,0 0 1,0 0-1,1 0 101,1 0-317,-1-1 0,0 1 0,1-1 0,-1 0 0,1 0 0,-1 0 0,1 0 0,-1-1 0,0 1 0,1-1 0,-1 0 0,0 0 0,1 0 0,-1-1 1,0 1-1,1-2 317,6-2-1331,-1-1 1,-1 0 0,1 0 0,-1-1 0,0-1 1330,32-29-5232</inkml:trace>
  <inkml:trace contextRef="#ctx0" brushRef="#br0" timeOffset="15363.197">14476 10531 12800,'26'-34'2032,"-13"18"-772,-1-1 1,-1-1-1,6-10-1260,-14 22 215,0 2-57,-1 0-1,0 1 1,0-1 0,-1 0-1,1 0 1,-1-1-1,1 1 1,-1 0 0,-1 0-1,1 0 1,-1-1-1,1-3-157,-1 7 62,-1 0 0,1-1-1,0 1 1,-1 0 0,1 0 0,-1-1-1,1 1 1,-1 0 0,0 0-1,1 0 1,-1-1 0,0 1-1,0 0 1,0 0 0,0 0 0,0 0-1,0 0-61,-2-1 140,-1 0 0,1 0 0,0 0 0,0 1-1,-1-1 1,-2 0-140,-6-1 163,0 0 0,-1 0-1,1 1 1,-1 1-1,0 0 1,1 1-1,-1 0 1,0 1 0,-2 1-163,-28 4 207,1 3 0,-5 2-207,11 0 51,-1 1 1,2 1 0,0 2 0,0 2 0,2 1 0,0 2 0,-19 15-52,11-4-14,2 2 0,1 1 0,1 2 0,3 2 0,-14 19 14,33-38-13,1 0 1,1 1-1,0 1 1,-3 8 12,13-22-13,0 1 0,0 0 0,0-1 1,1 1-1,0 0 0,1 1 0,0-1 0,0 0 1,1 0-1,0 0 0,0 1 0,0-1 0,2 0 1,0 6 12,3 3-11,1 0 0,1 0 0,0-1 0,1 0 0,1 0 0,1-1 0,0 0 0,0-1 0,8 8 11,25 25 22,2-3 1,5 2-23,-49-45 0,175 147-40,-65-57 43,-67-51 28,-1 2-1,-2 1 1,-2 3 0,24 37-31,-54-71 65,0 1 1,-1 0 0,-1 1-1,0 0 1,0 0 0,-2 1-1,1 2-65,-5-13 60,0 1-1,0-1 1,0 1-1,-1-1 1,1 1-1,-1 0 1,-1-1-1,1 1 1,0 0-1,-1-1 1,0 1-1,0-1 1,-1 1-1,1-1 0,-1 0 1,0 0-1,0 1 1,0-1-1,0 0 1,-1-1-1,0 1 1,0 0-1,0-1 1,0 0-1,-1 1-59,-7 5 97,0-1-1,0 0 0,-1-1 1,0 0-1,0-1 1,0 0-1,-1-1 1,0-1-1,0 0 0,-2 0-96,-25 5 150,0-2 0,-34 1-150,-9-1 91,-38-4-91,78-4 2,1-2 0,0-2-1,-37-9-1,67 11-13,0-1 0,0 0-1,0-1 1,1 0 0,-1-1-1,1 0 1,1-1 0,-1 0 0,1 0-1,-4-5 14,7 6-19,1-1 0,0 1 0,0-1 0,1 0 0,-1-1 0,2 1 0,-1-1 0,1 0 0,0 0-1,1-1 1,0 1 0,0-1 0,1 1 0,-2-9 19,3 11-13,1 0 1,0 0-1,0-1 0,0 1 0,1 0 1,0 0-1,0 0 0,0 0 1,1 0-1,2-5 13,1-2-15,1 0 0,1 1 0,0 0 1,7-7 14,29-40-25,3 3 0,2 2 1,3 2-1,1 3 1,24-16 24,92-64-37,48-44 31,-60 47 17,18-14 48,-108 82 26,7-13-85,-45 42 31,-1-1 0,-2-1 0,-1-1 0,-1-1-1,6-15-30,-24 39 9,0-1 0,0 1 0,-1-1 0,0 0-1,-1 0 1,1-3-9,-3 8 5,-1 0-1,1 1 1,-1-1 0,0 0-1,-1 0 1,1 0 0,-1 0-1,0 0 1,0 0-1,0 0 1,-1 1 0,0-1-1,0 0 1,0 0-5,-2-3-3,-1 0 0,1 1 1,-1 0-1,-1 0 0,1 0 1,-1 1-1,0 0 0,0 0 0,-1 0 1,0 1-1,0 0 0,-8-4 3,3 2-22,-1 1 0,1 1 0,-1 0 1,-1 1-1,1 0 0,-1 1 0,0 1 0,-1 0 22,-54-4-2101,0 4-1,-68 7 2102,86-1-6336,-10 3 6336,27-2-5135</inkml:trace>
  <inkml:trace contextRef="#ctx0" brushRef="#br0" timeOffset="15905.231">14239 9425 9344,'-51'-124'3061,"48"117"-2899,-1 0 0,0 0 0,-1 0 0,1 0 0,-1 0 0,-1 1 0,1 0 0,-3-2-162,-4-4 324,-1 0 1,-1 1 0,0 1-1,0 0 1,-1 1-1,0 0 1,-10-3-325,-31-11 518,0 2 0,-1 3 0,-1 3 0,-1 2 0,0 3 0,0 2 0,-15 2-518,-26 3 395,0 4-1,0 4 1,-95 18-395,112-9 528,-71 22-528,67-9 205,1 4 0,1 4-205,-174 89 300,132-55-135,-17 18-165,24-4 53,-29 31-53,31-17 55,5 5 0,4 4 0,-57 76-55,108-110 181,3 2-1,4 3 1,2 1-1,4 3 1,4 2-1,-18 55-180,39-84 170,3 1 0,2 0 0,2 1-1,2 9-169,6-22 156,2-1-1,1 1 1,3 0-1,1 0 0,8 41-155,-2-42 164,2 0 1,1 0-1,3-1 0,1 0 1,17 31-165,-8-27 156,1-2 1,3 0 0,1-2 0,3-1 0,20 20-157,-1-9 114,2-2 1,1-2 0,3-3-1,17 7-114,24 12 123,3-5 0,77 31-123,-19-21 90,2-6 1,3-8 0,55 6-91,-30-18 125,1-8 0,176 8-125,-129-30 24,0-10-1,0-11 1,0-10-1,-1-10 0,136-39-23,120-61-53,-343 80-3,-3-6 0,-1-7 56,-72 27-83,-1-3 1,-3-3-1,-1-3 1,4-7 82,-32 19-86,-2-1 1,-2-1 0,-1-2-1,-1-2 1,-2-1 0,0-4 85,-9 8-108,-2 0 1,-1-1-1,-2-1 1,-2-1-1,-1 0 1,-2-1 0,5-26 107,-8 16-125,-2-1 1,-2 0-1,-3 0 1,-2-1-1,-1 1 1,-4-11 124,-4-9-104,-3 0 0,-3 1 0,-3 0 0,-19-46 104,12 48 47,-3 1 0,-3 1 0,-3 2 0,-2 1 0,-3 2 0,-3 1 0,-3 3 0,-1 1 0,-3 2 0,-3 3 0,-27-21-47,7 15 204,-3 3 0,-2 3 0,-2 4 0,-25-8-204,-34-9 186,-2 5 0,-3 7 0,-2 6 0,-13 3-186,-60-5-89,-2 8 0,-104 1 89,-130 16-912,88 31-1723,67 15-1040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5:49.2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18745 161 10496,'14'-31'4949,"-8"24"-4402,-2 1 941,0-1 1,0 1-1,-1 0 1,0-1-1489,-2 7 87,-1 0 0,0-1 0,0 1 0,0 0 0,0 0 0,1-1 0,-1 1 0,0 0 0,0 0 0,0-1 0,0 1 0,0 0 0,0-1 0,0 1 0,0 0 0,0-1 0,0 1 0,0 0 0,0 0 0,0-1 0,0 1 0,0 0 0,0-1 0,0 1 0,0 0 0,-1 0 0,1-1 0,0 1 0,0 0 1,0 0-1,0-1 0,0 1 0,-1 0 0,1 0 0,0-1 0,0 1 0,-1 0 0,1 0 0,0 0 0,0 0 0,-1-1 0,1 1 0,0 0 0,0 0 0,-1 0 0,1 0 0,0 0-87,-1 0 86,0 0 0,0 0 0,0 1 0,0-1-1,0 0 1,0 1 0,0-1 0,0 0 0,1 1 0,-1-1 0,0 1 0,0 0 0,0-1 0,1 1 0,-1 0 0,0-1 0,1 1 0,-1 0-1,0 0-85,-7 10 326,-27 30 340,-69 66-10,64-66-489,-86 97 194,-142 194-62,15-5-107,63-77-37,149-196-65,-17 19 54,57-72-190,0 0-57,1 0-1,-1 0 1,0 0 0,0 0 0,1-1-1,-1 1 1,0 0 0,0 0-1,0-1 1,0 1 0,0-1-1,0 1 1,0-1 0,0 1-1,-1-1 1,1 1 0,0-1 103,6-8-5285,8 0 661,3-3-1525</inkml:trace>
  <inkml:trace contextRef="#ctx0" brushRef="#br0" timeOffset="3088.305">5756 475 7296,'12'-7'890,"-9"5"-577,1 0 0,-1 0-1,0 0 1,0 0 0,0-1-1,0 1 1,0-1 0,1-2-313,4-3 655,-1 0 0,0-1 0,0 0 0,-1 0 0,0-1 0,2-4-655,-3 3 761,-2 5-249,0 0 0,0-1 1,0 0-1,-1 1 0,0-1 1,1-6-513,-13 21 2293,-31 32 102,-52 50 26,-3 12-2421,19-18 773,-80 66-773,76-79 31,-116 107 125,108-90-1585,4 4-1,-51 73 1430,132-159-340,0-2-235,1 0-1,0 1 1,0-1-1,1 1 1,-1-1-1,1 1 1,0 0-1,0 0 0,-1 4 576,3-8-175,0-1 0,0 1 0,0 0-1,0-1 1,0 1 0,0-1 0,0 1-1,0-1 1,0 1 0,0 0 0,0-1-1,0 1 1,1-1 0,-1 1-1,0-1 1,0 1 0,1-1 0,-1 1-1,0-1 1,1 1 0,-1-1 0,1 1 175,11 4-4752</inkml:trace>
  <inkml:trace contextRef="#ctx0" brushRef="#br0" timeOffset="-2121.328">441 4437 8192,'0'-15'1710,"0"5"-361,0 0 1,0-1-1,1 1 1,1-3-1350,-1 10 267,0 0 1,-1 0-1,1 0 0,0 0 1,1 1-1,-1-1 0,0 1 1,1-1-1,0 1 0,-1-1 1,1 1-1,0 0 0,0 0 1,0 0-1,1 0 0,-1 0 1,1 0-268,-2 1 136,0 0 1,0 1-1,0-1 1,0 0 0,0 1-1,0-1 1,0 1-1,1-1 1,-1 1-1,0 0 1,0 0 0,0-1-1,1 1-136,-1 0 48,-1 1 0,1-1 0,-1 0 0,1 0-1,-1 1 1,1-1 0,-1 1 0,1-1 0,-1 0 0,1 1-1,-1-1 1,0 1 0,1-1 0,-1 1 0,0-1 0,1 1 0,-1-1-1,0 1 1,0-1 0,0 1 0,1-1 0,-1 1 0,0 0-1,0-1 1,0 1 0,0-1 0,0 1 0,0-1 0,0 1-1,0 0 1,0 0-48,0 16 431,0 0-1,0 0 0,-2 0 1,0 0-1,-3 8-430,-24 84 645,28-104-610,-5 13 25,-18 64 190,0 18-250,21-86-34,1-8 65,1 0 1,-1-1-1,1 1 1,0 6-32,1-11 5,0 0 0,0 0 0,0 0 1,0 0-1,0 0 0,1 0 1,-1 0-1,0 0 0,0 0 0,1 0 1,-1 0-1,0-1 0,1 1 1,-1 0-1,1 0 0,-1 0 0,1 0 1,0-1-1,-1 1 0,1 0 1,0 0-1,-1-1 0,1 1 0,0-1 1,0 1-1,0-1 0,0 1 1,0-1-1,-1 1 0,2-1-5,14 5 12,1-1-1,7 0-11,31 8 9,7 7-16,-1 3 0,18 10 7,-55-21 25,0 2 0,-1 0 0,0 2 0,-1 0-1,-1 1 1,0 2 0,-1 1-25,-13-12 53,0 0 0,-1 0 1,0 1-1,0-1 0,-1 2 0,4 7-53,-7-14 35,-1 0 1,0 1 0,-1-1-1,1 0 1,0 1-1,-1-1 1,1 1-1,-1-1 1,1 1-1,-1-1 1,0 1-1,0-1 1,-1 0-1,1 1 1,0-1-1,-1 1 1,1-1 0,-1 1-1,0-1 1,0 0-1,0 0 1,0 1-1,0-1 1,0 0-1,-1 0 1,1 0-1,-1 0 1,0 0-1,0 0-35,-6 4 67,1 0 0,-1 0-1,0-1 1,0-1-1,0 1 1,-1-1-1,0-1 1,-5 2-67,-19 5 75,-23 4-75,32-9-139,0 0 0,0-2 0,-1-1 0,1-1 0,-1-1 0,0-1 0,1-1 0,0-1-1,-1-1 1,1-2 0,1 0 0,-19-8 139,39 13-250,-1 0-1,1-1 1,-1 0-1,1 0 0,-1 0 1,1 0-1,0 0 1,0-1-1,0 0 1,0 1-1,-1-4 251,2 4-283,1 0 0,0-1-1,0 1 1,0 0-1,0-1 1,0 0 0,0 1-1,1-1 1,-1 1 0,1-1-1,0 0 1,0 0 0,0 1-1,0-1 1,0 0-1,0 1 1,1-2 283,0-1-764,0 0 1,0 0-1,1-1 0,0 1 1,0 0 763,14-27-5024</inkml:trace>
  <inkml:trace contextRef="#ctx0" brushRef="#br0" timeOffset="-1715.548">507 4224 9472,'-7'-3'2358,"5"2"-1810,0 0-1,1 0 1,-1 1-1,0-1 0,1 1 1,-1-1-1,0 1 0,0-1 1,0 1-548,3 13 5237,0-11-5108,0-1 1,0 0-1,0 0 0,0 1 1,0-1-1,0 0 0,1 0 1,-1 0-1,0 0 0,1 0 1,-1 0-1,1-1 0,-1 1 1,1 0-1,-1-1 0,1 1 1,0-1-1,-1 0 0,2 1-129,36 4 1202,284 11-386,-245-16-807,-29 0-2753,16 3 2744,-47-1-2642,1 1 0,-1 1 0,1 0 2642,14 8-5344</inkml:trace>
  <inkml:trace contextRef="#ctx0" brushRef="#br0" timeOffset="-1137.486">1199 4295 9728,'-4'-6'1129,"-1"-1"1,1 1-1,1-1 0,0 0 1,-3-5-1130,6 10 197,-1 0 1,1 0-1,-1 1 0,1-1 1,0 0-1,-1 0 0,1 1 1,0-1-1,0 0 0,1 0 1,-1 0-1,0 1 0,1-1 1,-1 0-1,1 0 1,-1 1-1,1-1 0,0 0 1,-1 1-1,1-1 0,0 1 1,0-1-1,0 1 0,1 0 1,-1-1-1,0 1 0,1-1-197,4-2 182,0 0 0,0 0 0,0 0 0,0 1 0,0 0 1,1 1-1,-1-1 0,1 1 0,0 0 0,0 1 0,5-1-182,12-1 606,1 2 0,15 0-606,-33 1 103,16 0 253,-1 1 0,0 1 1,1 1-1,4 2-356,-19-3 120,-1-1 0,0 2 0,0-1 0,0 1-1,0 0 1,0 1 0,0-1 0,-1 1 0,0 1 0,1-1 0,-2 1 0,1 0 0,-1 0 0,3 4-121,-4-4 75,-1 0-1,0 0 1,-1 1-1,1-1 1,-1 1-1,0-1 1,-1 1-1,1 0 1,-1 0-1,0 0 1,0 0-1,-1 0 1,0 0-1,0 0 1,-1 2-74,0 5 93,-1 1 1,0-1 0,-1 1-1,-1-1 1,0 0-1,-2 3-93,0-3 6,-1 0 0,-1 0 0,0 0 0,-1-1 0,0 0 0,-1 1-6,-18 22-25,25-31 14,0 1 0,0 0 0,0 0 0,0 1 0,1-1 0,0 0 0,0 1 0,1 0 0,-2 3 11,3-6-8,0 0 1,-1 0 0,1 0-1,0 0 1,1-1 0,-1 1 0,0 0-1,1 0 1,0 0 0,-1 0-1,1-1 1,0 1 0,0 0 0,1-1-1,-1 1 1,1-1 0,-1 1-1,1-1 1,0 0 0,0 1 7,15 14 23,1-1 0,1-1 0,14 9-23,-10-8-27,-1 2 0,7 7 27,-21-18-2,-1 1 0,-1 0 0,1 0 0,-1 0 0,-1 1 1,0-1-1,0 1 0,2 6 2,-2-2 69,0-1 0,-1 1 0,-1 0 1,0 0-1,-1 1 0,0-1 0,-1 0 0,-1 3-69,0-11 45,0 0-1,0 1 1,-1-1-1,0 0 0,0 0 1,0 1-1,-1-1 1,1 0-1,-1 0 0,0-1 1,-1 1-1,1 0 1,-1-1-1,0 1 1,0-1-1,-1 0 0,1 0 1,-1 0-1,0-1 1,0 1-1,0-1 0,-2 1-44,-12 6 41,-1-1 0,0 0 0,0-2 0,-1 0-1,0-2 1,-6 1-41,5 0 6,-54 10-97,-1-3-1,-56 1 92,123-13-41,2 0-650,-13 1 1296,14 0-3236,1 0-3404,29-12 78,10-2-5</inkml:trace>
  <inkml:trace contextRef="#ctx0" brushRef="#br0" timeOffset="1469.613">2653 4311 9472,'17'-46'6138,"-16"44"-4293,-1 2-26,0 0-43,-5 13 896,-11 17-1235,-12 16-1437,0 0 414,-64 108 588,91-152-1011,-1 0 1,1 1-1,-1-1 0,1 1 1,0-1-1,0 0 0,0 1 0,1 0 1,-1-1-1,0 1 0,1 0 0,0-1 1,0 1-1,0 0 9,0-2-3,0 1 1,1-1-1,-1 0 0,0 1 1,1-1-1,0 0 0,-1 0 1,1 0-1,0 0 0,0 1 0,-1-1 1,1 0-1,0 0 0,0-1 1,0 1-1,0 0 0,0 0 1,0 0-1,1-1 0,-1 1 1,0 0-1,0-1 0,0 1 1,1-1-1,-1 0 0,0 1 1,1-1-1,-1 0 3,71 15 122,-47-11-122,0 1 0,0 2 1,10 4-1,-13-2 7,0 1 0,-1 0 1,0 2-1,-1 0 1,-1 2-1,11 9-7,-21-16 104,-1 1-1,0-1 0,0 1 1,-1 1-1,0 0 0,-1 0 1,0 0-1,0 0 0,-1 1 1,0 0-1,-1 0 0,0 1 0,0-1 1,-2 1-1,2 2-103,-4-8 56,1 1 0,-1-1-1,0 1 1,0-1 0,-1 0 0,0 1-1,0-1 1,0 0 0,0 0 0,-1 1-1,0-1 1,0 0 0,0 0 0,-1-1-1,1 1 1,-1-1 0,0 1 0,-1-1-1,1 0 1,-1 0 0,0 0 0,0 0-1,0-1 1,0 0 0,-3 2-56,-8 5 16,-1-1 1,-1 0 0,0-1-1,0-1 1,-1 0-1,-12 2-16,5-2 121,0 0-1,0-2 0,-19 1-120,35-5-100,0-1-1,1 1 0,-1-2 0,0 1 0,1-1 1,-1 0-1,1-1 0,-1 0 0,1-1 1,0 1-1,-1-1 0,2-1 0,-2 0 101,6 2-249,1 1 0,0-1 1,0 1-1,0-1 0,0 0 0,0 0 0,0 0 1,0 0-1,0 0 0,1 0 0,-1-1 0,1 1 1,0 0-1,0-1 0,0 1 0,0-1 0,0 1 0,0-1 1,1 0-1,-1 1 0,1-1 0,0 0 0,-1 1 1,1-1-1,1 0 0,-1-2 249,1 0-684,0 1 0,0-1-1,1 0 1,-1 1 0,1 0 0,0-1 0,0 1 0,1 0-1,-1 0 1,1 0 0,0 0 0,0 1 0,0-1 0,3-2 684,24-19-4688</inkml:trace>
  <inkml:trace contextRef="#ctx0" brushRef="#br0" timeOffset="1813.813">2698 4232 12160,'-21'-8'3451,"13"2"-1143,8 6-2231,0 0 0,0 0 0,0 0 0,0-1 0,0 1 0,0 0 1,0 0-1,0 0 0,-1-1 0,1 1 0,0 0 0,0 0 0,0 0 0,0 0 0,0-1 0,1 1 0,-1 0 0,0 0 0,0 0 0,0 0 0,0-1 0,0 1 0,0 0 0,0 0 0,0 0 0,0 0 0,0-1 0,0 1 0,1 0 0,-1 0 0,0 0 0,0 0 0,0 0 0,0 0 0,0-1 0,1 1 0,-1 0 0,0 0 0,0 0 0,0 0 0,0 0 0,0 0 0,1 0-77,3-2 492,1 0 0,0 0-1,0 0 1,0 1-1,0 0 1,0 0 0,0 0-1,0 0 1,0 1-1,0 0 1,4 0-492,10 2 216,0 1-1,10 2-215,1 1 369,7-2-298,1-2-1,0-1 0,1-2-70,40 0 56,-2 5-1328,-1 2 0,9 6 1272,-8 3-4663,0 7-3543,-24-6 2825</inkml:trace>
  <inkml:trace contextRef="#ctx0" brushRef="#br0" timeOffset="2148.029">3508 4239 13440,'-1'0'289,"-12"1"3809,12 0-1605,8 2-264,13 2-1400,-1-1 0,1-1 0,0 0 0,0-2 0,1 0 1,14-3-830,4 2 205,6 1-205,-33 0 165,0 1 0,0 0 0,0 1 0,-1 0 0,9 3-165,-15-4 41,-1 0 0,0 0 1,1 0-1,-1 1 0,0-1 1,-1 1-1,1 0 0,0 0 0,-1 0 1,1 1-1,-1-1 0,0 1 1,0 0-1,1 2-41,-1 0 29,-1 0-1,1-1 1,-1 1 0,0 0-1,0 1 1,-1-1 0,0 0-1,0 0 1,0 1 0,-1 0-29,0 11 31,-1 0 1,-1 0 0,0-1 0,-2 1 0,0 0 0,-1-1 0,-2 4-32,-42 106 229,16-44-133,23-58-135,-8 23-944,-22 41 983,31-72-1546,-1-1 0,-10 14 1546,12-21-1622,0 1 0,-1-1 0,0 0 0,-8 6 1622,-22 10-6053</inkml:trace>
  <inkml:trace contextRef="#ctx0" brushRef="#br0" timeOffset="2479.032">2086 4929 12416,'31'-12'4639,"-8"12"-3583,8 15 736,-17-3 160,4 12-448,0 8-96,-6 8-512,-3 8-224,-9-1-384,-5 1-128,-7 3 32,-10-3-96,-5 3-64,-9 5 0,0-1 32,4-2-2080,7-14-928,11-12-3967</inkml:trace>
  <inkml:trace contextRef="#ctx0" brushRef="#br0" timeOffset="6643.647">4209 4910 11520,'7'-25'3524,"-5"17"-2621,0 0 1,0 0-1,1 1 0,0 0 0,0-1 0,2-1-903,-1 5 1958,-3 7-909,-2 14-402,1-10-466,-11 82 1522,-11 39-1703,10-63 169,-6 24-47,6-38-172,3 2-1,0 25 51,8-75-161,1 5-129,0 0 0,0 0 0,0 0 0,1 2 290,-1-9-274,1 0 0,-1 1 0,0-1 0,0 0 0,1 1 0,-1-1 0,0 0 0,1 0 0,0 1 0,-1-1 0,1 0 0,0 0 0,-1 0 0,1 0 0,0 0 0,0 0 0,0 0 0,0 0 0,0 0 0,0 0 0,0-1 0,0 1 0,0 0-1,1-1 1,-1 1 0,0 0 0,1-1 274,11 1-5311</inkml:trace>
  <inkml:trace contextRef="#ctx0" brushRef="#br0" timeOffset="7229.764">5091 4524 8448,'-1'-3'418,"0"-1"0,-1 0 0,2 0 0,-1 1 0,0-1 0,1 0 0,0 0 0,-1 0 0,2 0 0,-1-1-418,2-6 849,0 0-1,0 1 0,2-2-848,-3 9 219,3-13 1163,0 0 0,-1 0 0,0-7-1382,-2 17 330,-1 0 1,0-1-1,0 1 1,-1 0-1,1 0 0,-1 0 1,-1 0-1,1 0 1,-1 0-1,-2-4-330,3 9 58,0-1 0,0 1 0,0-1 0,0 1 0,-1 0 0,1 0 0,0 0 0,-1 0 0,1 0 0,-1 0 0,1 0 0,-1 0 0,1 1 0,-1-1 0,0 0 0,1 1 0,-1 0 0,-1-1-58,-3 0 64,-1 0 1,1 0-1,-1 0 0,-1 1-64,-1 1 46,1-1 0,0 2 0,0-1 0,0 1 0,0 0 0,0 1-1,0 0 1,0 0 0,1 0 0,-1 1 0,1 0 0,0 1 0,1 0 0,-1 0 0,0 1-46,-14 13 181,1 2 1,0 0 0,-10 16-182,29-36 4,-34 43 71,3 1 1,-26 45-76,46-68-8,2 0 1,0 0 0,1 1 0,1 0 0,2 0 0,0 1 0,-2 21 7,5-21 17,2-1 0,1 0 1,0 1-1,2-1 0,1 0 0,1 1 1,0-1-1,5 9-17,-4-15 25,1-1-1,1 1 1,0-1 0,1-1 0,1 1 0,1-1-1,0-1 1,1 0 0,0 0 0,1-1 0,7 6-25,-10-12 62,0 0 1,0-1-1,1 0 1,-1 0 0,1-1-1,1-1 1,-1 1-1,1-2 1,0 1 0,0-2-1,0 1 1,0-1-1,4-1-62,-7 0 75,-1-1 0,1 0 0,-1-1 0,1 1 0,-1-2 0,1 1 0,-1-1 1,0 0-1,4-2-75,-6 2 43,0 0 1,0-1 0,0 0 0,0 0 0,-1 0-1,1-1 1,-1 1 0,0-1 0,0 0 0,-1 0 0,1 0-1,-1-1 1,2-2-44,-2 1 28,0 0-1,0 0 1,-1 0-1,0 0 0,0 0 1,0 0-1,-1-1 1,0 1-1,0-1 1,0 1-1,-1-1 1,0 1-1,0-1 1,-1 0-1,0 1 1,0 0-1,-1-1 1,1 1-1,-1 0 1,-1-1-1,1 1 0,-1 0 1,0 1-1,-1-1 1,1 1-1,-3-3-27,1 1-9,0 0-1,-1 0 0,0 0 0,0 1 0,-1 0 1,0 0-1,0 1 0,0 0 0,-1 0 0,0 1 1,1 0-1,-2 0 0,1 0 0,0 1 0,-1 1 1,1 0-1,-1 0 0,0 0 0,-3 1 10,2 0-31,1 2-1,-1-1 0,1 1 1,-1 1-1,1 0 0,0 0 1,0 1-1,0 0 1,-4 2 31,9-4-144,0 1 0,0 0 0,1 0 0,-1 0 0,0 1 0,1 0 0,-1-1 0,1 1 0,0 0 0,0 1 1,0-1-1,0 0 0,1 1 0,0 0 0,-1-1 0,1 1 0,0 0 0,1 0 0,-1 0 0,1 1 1,-1 1 143,2-4-243,-1 0 0,1-1 1,0 1-1,0 0 1,0 0-1,0 0 0,0 0 1,0 0-1,1-1 1,-1 1-1,1 0 1,-1 0-1,1-1 0,0 1 1,-1 0-1,1-1 1,0 1-1,0 0 0,0-1 1,1 1-1,-1-1 1,0 0-1,0 1 1,1-1-1,-1 0 0,1 0 1,-1 0-1,1 0 1,-1 0-1,1 0 0,0 0 1,-1-1-1,1 1 1,1 0 242,4 1-1333,0 0 1,0-1 0,0 1 0,0-1-1,1-1 1,-1 1 0,0-1-1,2-1 1333,35-3-3994</inkml:trace>
  <inkml:trace contextRef="#ctx0" brushRef="#br0" timeOffset="7589.451">5390 4287 12160,'-11'-20'3978,"11"20"-3916,0 0-1,0 0 0,0 1 1,0-1-1,-1 0 0,1 0 1,0 0-1,0 0 1,0 0-1,0 0 0,0 0 1,0 0-1,0 1 1,0-1-1,0 0 0,0 0 1,0 0-1,0 0 0,0 0 1,0 0-1,0 0 1,0 0-1,0 0 0,0 0 1,-1 0-1,1 0 1,0 0-1,0 0 0,0 0 1,0 1-1,0-1 0,0 0 1,0 0-1,0 0 1,0 0-1,-1 0 0,1 0 1,0 0-1,0 0 1,0 0-1,0 0 0,0 0 1,0 0-1,0 0 0,0 0 1,-1-1-1,1 1 1,0 0-1,0 0 0,0 0 1,0 0-1,0 0 1,0 0-1,0 0 0,0 0 1,0 0-1,0 0 1,0 0-1,0 0 0,-1 0 1,1 0-1,0-1 0,0 1-61,-1 8 1546,1 124 3597,-9 177-4510,4-209-859,-5 121 477,7-73-3124,3-134 2068,0-8 30,-1 0 0,2 0-1,-1 0 1,1 1 0,-1-1-1,2 0 1,-1 0-1,1 1 776,10 11-5535</inkml:trace>
  <inkml:trace contextRef="#ctx0" brushRef="#br0" timeOffset="7918.673">5627 4956 15360,'0'0'5695,"0"9"-4415,0 18 128,0-3-192,-5 12-704,1 8-96,-5 7-256,0 0-64,0 9-32,0 0-64,0-1 32,4 1-608,1-9-160,4-8-1568,0-11-576,9-16-3295</inkml:trace>
  <inkml:trace contextRef="#ctx0" brushRef="#br0" timeOffset="8281.945">6165 4616 9984,'1'-5'957,"0"0"1,0 0 0,0 1 0,0-1 0,1 0 0,-1 1-1,1-1 1,1 1 0,-1 0 0,0 0 0,4-4-958,12-27 1650,-15 26-1461,0 0 0,-1 0 0,0-1 1,0 1-1,-1-1 0,-1 1 0,1-1 0,-1 1 0,-1-1 0,0 1 1,0-1-1,-1 1 0,0-1 0,-1 1 0,-2-4-189,4 11 32,0 0 0,0-1-1,0 2 1,0-1 0,-1 0 0,1 0-1,-1 0 1,1 0 0,-1 1 0,1-1 0,-1 1-1,0-1 1,0 1 0,0 0 0,0 0-1,0 0 1,0 0 0,0 0 0,-1 0-1,1 1 1,0-1 0,0 0 0,-1 1-1,1 0 1,0 0 0,0 0 0,-1 0-1,1 0 1,0 0 0,-1 0 0,1 1-1,0-1 1,0 1 0,-1 0 0,1-1-1,0 1 1,0 0 0,0 0 0,0 1-1,0-1 1,0 0 0,0 1 0,0 0-32,-9 9 56,1 0 0,0 1 1,1 0-1,-4 7-56,-36 61 27,35-57-18,-12 25 46,2 0-1,2 2 1,2 1 0,-9 35-55,22-59 33,1 1 1,0-1-1,2 1 1,2 1 0,0-1-1,2 5-33,1-13 31,1-1-1,0 1 0,1-1 1,1 0-1,1 0 0,1 0 1,1-1-1,0 1 0,4 5-30,-7-18 24,-1 0 0,1 1 0,0-1 1,0-1-1,0 1 0,1-1 0,0 1 0,0-1 0,1-1 0,-1 1 0,1-1 0,0 0 1,0 0-1,0-1 0,1 1 0,-1-2 0,1 1 0,0-1 0,0 0 0,0 0 0,0 0 1,0-1-1,0-1 0,0 1 0,6-1-24,-5-1 19,1 0 1,-1 0-1,0-1 1,0 0 0,0 0-1,0-1 1,0 0-1,0-1 1,-1 0-1,0 0 1,0 0-1,0-1 1,0 0 0,-1 0-1,1-1 1,-1 0-1,-1 0 1,1 0-1,-1-1 1,0 0-1,2-5-19,-4 7 11,0-1-1,-1 0 0,0 0 0,0 1 0,0-1 0,-1-1 0,0 1 0,0 0 0,-1 0 0,1 0 0,-1 0 0,-1-1 0,1 1 1,-1 0-1,0 0 0,0 0 0,-1 0 0,0 0 0,0 0 0,0 0 0,-1 1 0,-1-3-10,1 2-60,0 1-1,0-1 1,-1 1-1,1 0 1,-1 0-1,0 1 1,0-1-1,-1 1 1,1 0-1,-1 0 1,0 0-1,0 1 1,0-1-1,-1 1 1,1 1-1,-1-1 1,0 1-1,1 0 1,-1 0-1,0 1 1,0-1-1,-4 1 61,7 1-219,-1 0 0,0 0 0,1 1 0,-1-1 0,1 1 0,-1 0 0,1 0 0,0 0 0,-1 1 0,1-1 0,0 1 0,0-1 0,-1 2 219,2-2-491,0 0 0,0 1 0,0 0 0,0-1 0,0 1 0,1 0 0,-1 0 0,1 0 0,-1 0 0,1 0 0,0 0 0,-1 0 0,1 0 0,0 1 0,0-1 0,1 0 0,-1 1 0,0 1 491,1-4-345,0 1 1,0 0-1,0 0 0,0-1 0,0 1 0,0 0 1,0 0-1,0-1 0,1 1 0,-1 0 1,0 0-1,0-1 0,1 1 0,-1 0 0,0-1 1,1 1-1,-1 0 0,1-1 0,-1 1 0,1-1 345,14 10-5322</inkml:trace>
  <inkml:trace contextRef="#ctx0" brushRef="#br0" timeOffset="8706.85">6491 4295 12672,'1'-1'358,"-1"0"0,1 1 0,0-1 0,-1 0 0,1 1 0,0-1 0,-1 1 0,1-1 0,0 1 0,0-1 0,0 1 0,0 0 0,0-1 0,-1 1 0,1 0 0,0 0 0,0-1 0,0 1 0,0 0 0,0 0-358,23 1 1064,-10-1 509,-3 0-1086,1 1 1,-1 0 0,0 0 0,1 1 0,-1 0-1,0 1 1,3 2-488,-7-3 103,0 2-1,-1-1 1,1 1 0,-1 0-1,1 0 1,-1 0 0,-1 1-1,1 0 1,-1 0 0,1 1 0,1 3-103,2 1 100,-1 1 0,0 1 1,-1-1-1,0 1 1,-1 1-1,0-1 1,-1 1-1,0 0 1,-1 0-1,-1 0 1,0 1-1,0-1 1,-2 1-1,0 0 1,0 0-1,-1-1 1,-1 1-1,0 0 1,-3 10-101,-7 16 91,-1 0 1,-2-1-1,-6 8-91,7-14 40,-75 155 126,38-85-220,46-94 52,0 1-1,0 0 0,0-1 0,2 1 0,-1 1 1,1-1-1,0 1 3,2-9 4,0 1 1,0-1 0,0 0-1,0 0 1,0 1-1,0-1 1,1 0-1,-1 0 1,1 0-1,-1 0 1,1 0-1,0 0 1,0 0-1,0 0 1,0 0 0,0 0-1,1 0 1,-1 0-1,0 0 1,1-1-1,0 1 1,-1-1-1,1 1 1,0-1-1,-1 0 1,1 0 0,0 1-1,0-1 1,0 0-1,0-1 1,0 1-1,1 0 1,-1-1-1,0 1 1,0-1-1,0 0-4,30 4 19,-1-1 0,0-2-1,1-1 1,22-3-19,25-1 11,-45 5-208,-1 0 0,12 4 197,-29-3-1483,0 2 0,0 0 0,9 3 1483,9 4-4709,-3-5-1749</inkml:trace>
  <inkml:trace contextRef="#ctx0" brushRef="#br0" timeOffset="10578.432">16925 451 8064,'64'-47'2592,"-36"28"-1430,37-23 65,31-24 4447,-85 61-4624,-11 5-1008,0 0-1,1 0 1,-1 0 0,0 0-1,1 0 1,-1 0-1,0 0 1,1 0 0,-1 0-1,1 0 1,-1 1 0,0-1-1,1 0 1,-1 0 0,0 0-1,0 0 1,1 1 0,-1-1-1,0 0 1,1 0-1,-1 1 1,0-1 0,0 0-1,1 1 1,-1-1-42,0 0 58,0 0-35,0 1-1,0-1 1,1 0 0,-1 0 0,0 0 0,0 1 0,0-1 0,0 0-1,0 0 1,0 0 0,0 1 0,0-1 0,0 0 0,1 0-1,-1 0 1,0 1 0,0-1 0,0 0 0,0 0 0,0 1-1,-1-1 1,1 0 0,0 0 0,0 0 0,0 1 0,0-1-1,0 0 1,0 0 0,0 1 0,0-1 0,0 0 0,-1 0 0,1 0-1,0 0 1,0 1 0,0-1-23,-6 8 406,-1 1 1,0-1-1,0-1 1,0 1-1,-4 1-406,-96 91 1605,71-65-1388,-110 99 244,18-31-333,121-98-128,-274 221 150,167-127-402,-41 50 252,153-147-12,-61 67-654,54-58 336,1 0-1,0 0 1,1 1-1,0 0 1,0 3 330,5-12-194,1-1-1,0 1 1,0 0 0,0 0 0,1 0 0,-1 0 0,1 0 0,-1 0 0,1 0 0,0 0-1,0 1 195,1-3-149,-1 0 0,0 1 0,1-1 0,-1 0 0,0 0 0,1 0 0,-1 0 0,1 0 0,0 0 0,-1 0 0,1 0 0,0 0 0,0 0 0,-1 0 0,1 0 0,0 0-1,0-1 1,0 1 0,0 0 0,0-1 0,0 1 0,0 0 0,1-1 0,-1 0 0,0 1 0,0-1 0,1 1 149,6 0-1337,0 0-1,0 0 1,1-1 0,3 0 1337</inkml:trace>
  <inkml:trace contextRef="#ctx0" brushRef="#br0" timeOffset="10989.821">20372 91 7040,'18'-27'2282,"-9"18"-1306,11-5 1955,1 0 0,18-9-2931,-27 20 1687,-11 3-1644,-1 0 0,0 0 0,1 0-1,-1 0 1,0 0 0,0 0 0,1 0 0,-1 0 0,0 0-1,0 0 1,1 0 0,-1 0 0,0 0 0,0 1-1,1-1 1,-1 0 0,0 0 0,0 0 0,0 0-1,1 0 1,-1 1 0,0-1 0,0 0 0,0 0-1,1 0 1,-1 1 0,0-1 0,0 0 0,0 0 0,0 1-1,0-1 1,0 0 0,0 0 0,1 1 0,-1-1-1,0 0 1,0 0 0,0 1 0,0-1 0,0 0-1,0 0 1,0 1 0,0-1 0,0 0 0,0 0-1,-1 1 1,1-1 0,0 0 0,0 0 0,0 1 0,0-1-1,0 0 1,0 0 0,0 1 0,-1-1 0,1 0-1,0 0-42,-1 3 198,-2 5 186,-1 0 0,1-1 0,-1 1 0,-1-1 0,1 0 0,-1-1 0,-1 1-384,-34 38 2229,-31 24-2229,20-22 408,-65 62 112,10-3-285,-138 133 79,123-117-363,-4 15 49,25-25-191,-156 157-2041,142-151-442,47-48-420,15-17-2297</inkml:trace>
  <inkml:trace contextRef="#ctx0" brushRef="#br0" timeOffset="13715.578">7397 4922 9216,'1'-16'1188,"-1"10"-557,1-1-1,-1 0 0,-1 1 0,1-1 0,-1 1 0,0-1 1,-1-1-631,1 6 1498,5 11 1291,4 12-1612,-2 1-1,0 0 1,-1 4-1177,-1 3 384,-1-1 0,-1 1 0,-1 0 1,-2-1-1,-1 1 0,-5 24-384,-8 14 194,-4 0-1,-2-2 1,-10 17-194,3-8-64,9-23-571,7-19-5295,13-35 5005,0 1 0,1 0 0,-1-1 0,1 1 0,0 0 0,0-1-1,0 1 1,0 0 0,0 0 0,1 1 0,0-2 925,1 0-933,22-17-3840</inkml:trace>
  <inkml:trace contextRef="#ctx0" brushRef="#br0" timeOffset="14212.581">8128 4703 7552,'29'-38'3311,"-19"26"-2287,-1 0 0,0-1 0,-1 0 1,3-7-1025,-1-2 736,-2 0 1,-1-1-1,0 0 1,-2 0 0,-1 0-1,0-1 1,-2 1 0,0-14-737,-3 32 81,1 1 0,0 0 0,-1-1-1,0 1 1,0-1 0,0 1 0,-1 0 0,0-1 0,1 1 0,-2 0 0,1 0 0,0 1 0,-1-1 0,1 0 0,-1 1 0,0-1 0,0 1 0,-1 0 0,1 0 0,-1 0 0,1 1-1,-1-1 1,0 1 0,0 0 0,0 0 0,0 0 0,0 0 0,-1 1 0,1 0 0,0 0 0,-1 0 0,1 0 0,-1 1 0,1 0 0,-1 0 0,1 0 0,-1 0 0,1 1 0,-1-1-1,1 1 1,-1 0 0,1 1 0,0-1 0,0 1 0,-1 0-81,-7 4 41,-1 1 1,1 1-1,1 0 0,-1 1 0,2 0 0,-1 0 1,1 1-1,1 1 0,-8 10-41,-15 21 33,2 3 0,2 1-33,23-36 1,-26 43 22,2 2 1,3 1-1,2 2 0,3 0 1,2 2-24,11-30 5,1 0 0,1 1 1,1-1-1,2 1 0,1 23-5,2-41 12,1 0 0,0 0 0,0 1-1,2-1 1,-1-1 0,2 1 0,0 0 0,0-1 0,1 1 0,0-1-1,1-1 1,1 1 0,0-1 0,5 6-12,-6-11 16,0 0 0,0 0 0,1-1 0,0 0 0,0 0 0,0 0 0,0-1 0,1-1-1,0 1 1,-1-1 0,1 0 0,1-1 0,-1 0 0,0 0 0,0-1 0,1 0 0,5 0-16,2 0 69,-1-1 0,0-1 0,0-1-1,0 0 1,0-1 0,0 0 0,0-1 0,-1-1 0,6-3-69,-10 4 67,0-1 0,0-1 0,0 0 0,-1-1 0,0 0 0,0 0 1,-1-1-1,0 0 0,0 0 0,-1-1 0,5-7-67,-8 11 24,0-1 1,0 0-1,-1 0 0,0-1 1,0 1-1,-1-1 0,0 1 0,0-1 1,0 0-1,-1 1 0,0-1 1,-1 0-1,1 0 0,-1 0 0,0 0 1,-1 0-1,0 0 0,0 0 1,-1-3-25,1 7 3,0 0 0,0 0 0,-1-1 0,1 1 1,-1 0-1,0 0 0,0 0 0,0 1 0,0-1 1,0 0-1,0 1 0,-1-1 0,1 1 0,-1 0 1,0 0-1,-2-1-3,1 0-3,0 1 1,0 1 0,-1-1-1,1 1 1,-1-1 0,1 1-1,-1 0 1,0 1 0,1-1-1,-1 1 1,-2 0 2,-3 1-23,0 0 0,-1 0 1,1 1-1,0 1 0,0 0 1,1 0-1,-1 0 0,1 2 1,0-1-1,-1 1 1,1 1 22,0-1-371,1 1 0,0 0 1,0 0-1,0 1 0,1 0 1,0 0-1,0 1 0,1 0 1,0 0-1,0 2 371,5-9-258,0 0 0,1 1 0,-1-1 0,1 1 1,-1-1-1,1 1 0,-1-1 0,1 1 0,0-1 0,0 2 258,0-2-153,0-1-1,0 1 0,0 0 1,0-1-1,1 1 1,-1 0-1,0-1 1,0 1-1,1-1 0,-1 1 1,0-1-1,1 1 1,-1 0-1,1-1 1,-1 1-1,0-1 1,1 0-1,-1 1 0,1-1 1,0 1-1,-1-1 1,1 0-1,-1 1 1,1-1-1,-1 0 0,1 0 1,0 1 153,27 4-5221</inkml:trace>
  <inkml:trace contextRef="#ctx0" brushRef="#br0" timeOffset="14565.12">8524 4236 12032,'-19'11'1366,"13"-9"-1083,2 0 0,-1 1 0,0 0 0,0 0 0,1 0 0,0 0 0,-1 1 0,1 0-1,1 0 1,-1 0 0,0 0 0,1 0 0,0 1 0,0 0 0,-1 1-283,-14 37 1168,16-39-1030,0 0 1,1 1-1,0-1 0,0 0 0,0 1 1,1-1-1,-1 0 0,1 1 0,0-1 1,0 1-1,1-1 0,-1 0 0,1 1 1,0-1-1,0 0 0,1 1 0,-1-1 1,1 0-1,0 0 0,0 0 0,0 0 1,0-1-1,1 1 0,0-1 0,0 1-138,3 2 98,-1 0-1,2-1 0,-1 0 1,1 0-1,0-1 0,0 0 0,0 0 1,0-1-1,1 1 0,-1-2 1,1 1-1,4 0-97,37 6 793,0-2 1,0-2-1,42-1-793,-52-3 580,-30-1-438,6 1 133,0 0 1,0 0 0,1 2-1,4 1-275,-17-4 52,0 1-1,0 0 0,0 0 1,1 1-1,-1-1 0,0 0 0,-1 1 1,1 0-1,0 0 0,0 0 1,-1 0-1,1 0 0,-1 0 1,0 1-1,0-1 0,1 1 1,-2 0-1,1-1 0,0 1 0,0 0 1,-1 0-1,1 1-51,-1 2 49,1 1 0,-1-1 0,-1 1 0,1-1 0,-1 1 0,0-1 0,0 1-1,-1-1 1,0 1 0,0-1 0,-1 3-49,-5 16 61,0-1 0,-6 8-61,12-29 1,-62 142-83,-16 16 82,-38 83-3389,104-216 2194,3-5-3669,-6 17 4864,9-7-5882</inkml:trace>
  <inkml:trace contextRef="#ctx0" brushRef="#br0" timeOffset="15637.636">4164 340 6528,'31'-44'2464,"-17"17"-1920,4-21 480,-5 24 128,1-4 128,-1 5 160</inkml:trace>
  <inkml:trace contextRef="#ctx0" brushRef="#br0" timeOffset="15970.192">4272 125 16639,'-9'21'1509,"-2"-1"0,0-1 0,-10 15-1509,2-9 624,-2 0 0,0-2 1,-1 0-1,-3 0-624,-168 171 1820,-14 14-914,141-148-767,-187 176 114,197-178-343,3 3 0,3 2 0,-11 19 90,54-70-112,-4 3-320,1 2 1,-3 5 431,11-17-425,0-1-1,0 1 0,0 0 0,1-1 0,0 1 1,0 0-1,0 0 0,0 0 0,1 0 1,0 0-1,0 1 426,7 19-5973</inkml:trace>
  <inkml:trace contextRef="#ctx0" brushRef="#br0" timeOffset="25198.244">12515 340 7424,'1'-6'494,"-1"1"1,1-1 0,0 1-1,0-1 1,0 1 0,1 0-1,0-1 1,0 1 0,0 0-1,1 0 1,2-3-495,5-7 1684,0 1 0,13-13-1684,7-9 1878,-24 29-367,-14 21 285,-1-3-1375,0 0-1,0-1 1,-1 0-1,-1-1 1,1 0-1,-2-1 1,-10 7-421,15-10 89,-310 220 1417,277-194-1463,-202 160 25,151-113-174,-46 53 106,104-96-156,-27 36 156,48-54-263,1 0 0,1 1-1,0 0 1,1 0 0,-4 13 263,10-23-491,0 1 1,1 0-1,-2 8 491,4-16-97,0 0 0,0-1 0,-1 1-1,1 0 1,0 0 0,0 0 0,0 0 0,0 0 0,0-1-1,0 1 1,0 0 0,0 0 0,1 0 0,-1 0 0,0-1 0,0 1-1,1 0 1,-1 0 0,1 0 0,-1-1 0,0 1 0,1 0 0,0-1-1,-1 1 1,1 0 0,-1-1 0,1 1 0,0 0 0,-1-1 0,1 1-1,0-1 1,-1 0 0,1 1 0,0-1 0,0 0 0,0 1 0,0-1-1,-1 0 1,1 0 0,0 1 0,0-1 0,0 0 0,0 0-1,0 0 1,-1 0 0,1 0 0,0 0 0,0-1 0,0 1 0,0 0-1,0 0 98,32-7-5199</inkml:trace>
  <inkml:trace contextRef="#ctx0" brushRef="#br0" timeOffset="25654.762">14347 134 10240,'0'0'288,"1"0"0,-1 0 0,0 0 0,0 1 0,0-1 0,0 0 0,0 0 0,0 0 0,0 0 0,0 0 0,0 0 0,1 0 0,-1 0 0,0 0 0,0 0 0,0 0 0,0 0 0,0 1 0,0-1 0,0 0 0,1 0-1,-1 0 1,0 0 0,0 0 0,0 0 0,0 0 0,0 0 0,0 0 0,1 0 0,-1-1 0,0 1 0,0 0 0,0 0-288,-4 7 524,-1 0-1,0 0 0,0-1 1,-1 0-1,0 0 0,0 0 1,0-1-1,-5 3-523,-26 21 1636,-16 7-1636,34-23 220,-164 115 820,24-13-848,-74 45-97,-111 82-20,264-180-207,3 4 1,3 2 0,-9 17 131,-16 32-2221,40-39-2305,47-58 1305,12-20 3146,0 0 1,0 0-1,0 1 0,0-1 0,0 0 1,0 0-1,0 0 0,0 0 0,0 1 0,0-1 1,0 0-1,0 0 0,0 0 0,0 1 1,0-1-1,0 0 0,0 0 0,0 0 1,0 1-1,0-1 0,0 0 0,0 0 0,0 0 1,0 0-1,0 1 0,0-1 0,0 0 1,0 0-1,0 0 0,1 0 0,-1 1 1,0-1-1,0 0 0,0 0 0,0 0 0,0 0 1,1 0-1,-1 0 0,0 0 0,0 1 1,0-1-1,0 0 0,1 0 0,-1 0 1,0 0-1,0 0 0,0 0 0,0 0 0,1 0 1,-1 0-1,0 0 75,16-5-4437</inkml:trace>
  <inkml:trace contextRef="#ctx0" brushRef="#br0" timeOffset="26008.996">15534 67 11776,'41'-32'9637,"-41"32"-9248,5-2 568,-12 10 1425,0-1-2174,-58 51 645,-104 82-53,16-7-507,-427 418-53,421-384-602,95-99-2062,2 3 0,-28 45 2424,18 1-6325</inkml:trace>
  <inkml:trace contextRef="#ctx0" brushRef="#br0" timeOffset="17786.952">9381 5096 9984,'2'-6'701,"2"-11"963,2 0 0,3-7-1664,-7 20 444,-1 0-1,1 0 1,0 1 0,1-1-1,-1 1 1,0 0 0,1-1-1,0 1 1,0 0 0,0 0-1,0 1 1,0-1 0,2 0-444,-5 3 62,0 0 0,0 0 0,0 0 0,1 0 0,-1 0 0,0-1 0,0 1 0,0 0 0,0 0 0,1 0 0,-1 0 0,0 0 0,0 0 0,0 0 0,1 0-1,-1 0 1,0 0 0,0 0 0,0 0 0,0 0 0,1 0 0,-1 0 0,0 0 0,0 1 0,0-1 0,1 0 0,-1 0 0,0 0 0,0 0 0,0 0 0,0 0 0,0 0 0,1 1 0,-1-1 0,0 0-62,3 8 962,-3 12-200,-4 16-159,-2-1 1,-9 33-604,-27 71 214,20-68-131,18-56-353,0 1-1,1-1 1,1 2 270,1-17-82,1 1 0,0 0 0,0 0 0,0-1-1,0 1 1,0 0 0,0-1 0,0 1 0,0 0 0,0 0 0,0-1-1,0 1 1,1 0 0,-1-1 0,0 1 0,0 0 0,1-1-1,-1 1 1,0 0 0,1-1 0,-1 1 0,1-1 0,-1 1 0,1 0-1,-1-1 1,1 1 0,-1-1 0,1 1 82,0-1-312,0 0-1,1 0 1,-1 1 0,0-1 0,0 0 0,1 0-1,-1 0 1,0-1 0,0 1 0,1 0 0,-1 0-1,0-1 1,0 1 0,0 0 0,0-1-1,1 1 313,15-7-5263</inkml:trace>
  <inkml:trace contextRef="#ctx0" brushRef="#br0" timeOffset="18163.689">9698 4280 12800,'-27'2'4122,"26"-2"-3873,0 0-1,1 0 0,-1 0 1,0 0-1,1 0 0,-1 0 1,0 1-1,1-1 0,-1 0 1,0 0-1,1 0 1,-1 1-1,1-1 0,-1 0 1,0 1-1,1-1 0,-1 1-248,1-1 65,0 0 0,0 0 1,0 1-1,0-1 0,0 0 0,0 0 0,0 1 0,1-1 0,-1 0 0,0 0 0,0 1 0,0-1 0,0 0 0,0 0 0,1 0 0,-1 1 1,0-1-1,0 0 0,0 0 0,0 0 0,1 0 0,-1 1 0,0-1 0,0 0 0,1 0 0,-1 0 0,0 0 0,0 0-65,25 11 721,-22-10-419,52 19 438,0-3 0,12 0-740,117 21 985,-147-31-736,-22-4-113,-1 0 0,1 1 0,-1 0 0,1 2 0,-1-1 0,6 5-136,-16-8 31,0 1 0,0-1 0,0 1 0,-1 0 0,1 0 0,-1 1 0,0-1 0,1 1 0,-2-1 0,1 1 0,0 0 1,-1 0-1,0 0 0,1 1 0,-2-1 0,1 1 0,-1-1 0,1 1 0,-1-1 0,0 1 0,-1 0 0,1 1-31,0 10 33,-1-1 0,-1 1 1,-1 0-1,0-1 0,-1 1 0,-2 6-33,-9 27 73,-8 16-73,-31 69 65,-20 63-1197,69-185 493,1 1-1,0-1 1,1 6 639,1-14-515,1 0 0,0-1-1,0 1 1,0 0 0,0 0 0,0 0-1,1 0 1,0 0 0,0 0 0,0 0-1,0-1 1,1 2 515,-1-4-180,-1-1 0,0 1-1,0-1 1,1 1 0,-1-1 0,0 1-1,1-1 1,-1 0 0,1 1-1,-1-1 1,1 0 0,-1 1 0,0-1-1,1 0 1,-1 0 0,1 1 0,-1-1-1,1 0 1,-1 0 0,1 0 180,12-2-4981</inkml:trace>
  <inkml:trace contextRef="#ctx0" brushRef="#br0" timeOffset="18628.794">10620 4268 11264,'-2'-2'361,"-1"0"277,1 0 0,-1 0 0,0 0 0,1 0 0,-1-1 0,1 1 0,-1-3-638,2 5 105,1-1 1,0 1-1,0-1 0,-1 1 0,1-1 1,0 0-1,0 1 0,0-1 1,0 1-1,0-1 0,0 1 0,0-1 1,0 1-1,0-1 0,0 0 1,0 1-1,0-1 0,0 1 0,0-1 1,0 1-106,1-1 122,-1 0 0,1 0-1,0 0 1,-1 0 0,1 0 0,0 1 0,-1-1 0,1 0 0,0 0 0,0 1 0,0-1 0,0 1-1,0-1 1,1 0-122,4-2 230,1 1-1,0-1 0,-1 1 1,1 1-1,0-1 0,0 1 1,1 0-1,-1 1 0,0 0 1,0 0-1,0 0 0,0 1 1,0 0-1,0 1 0,0-1 1,0 1-1,0 1 0,0-1 1,-1 1-1,6 3-229,-9-4 89,0 0 1,-1 1-1,1-1 1,0 1-1,-1 0 1,1-1-1,-1 1 1,0 0-1,0 1 1,0-1-1,0 0 1,-1 1-1,1-1 1,-1 1-1,0-1 1,1 4-90,1 7 175,-1 0 0,0 0 0,0 13-175,-2-5 40,-2 1 1,0-1-1,-1 1 0,-1-1 0,-1 0 0,0-1 1,-2 1-1,-1-1 0,-1 0 0,0-1 0,-2 0 1,0 0-1,-11 13-40,-27 38 41,4 2 0,3 1 0,-3 16-41,41-82 7,0 1-2,-1 1 0,2 0 0,-1 1 0,1-1 0,0 3-5,3-11 9,0 0-1,-1 0 1,1 0 0,0 1 0,0-1-1,0 0 1,0 0 0,0 0 0,1 0-1,-1 0 1,1 1 0,-1-1 0,1 0-1,0 0 1,0 0 0,0 0 0,0-1-1,0 1 1,0 0 0,1 0 0,-1-1-1,1 1 1,-1 0 0,1-1 0,-1 1-1,1-1 1,0 0 0,0 1-9,4 0 32,0 1 0,0-1 0,-1 0 0,2 0 0,-1-1 1,0 0-1,0 0 0,0-1 0,0 1 0,4-1-32,18-1 166,23-4-166,-21 1 89,9 1-327,1 2 1,-1 2 0,0 1 0,13 3 237,-25-4-5003,-17-1 1120</inkml:trace>
  <inkml:trace contextRef="#ctx0" brushRef="#br0" timeOffset="19112.392">11235 4818 10496,'0'0'57,"0"-3"623,0 0 0,1 0-1,-1 0 1,0-1-1,1 1 1,0-1-680,-1 3 113,1 1 0,-1-1 0,0 1 0,0-1 0,0 1 0,1-1 0,-1 1-1,0 0 1,1-1 0,-1 1 0,0 0 0,1-1 0,-1 1 0,0 0 0,1-1 0,-1 1 0,1 0 0,-1 0 0,0-1 0,1 1 0,-1 0 0,1 0-1,-1 0 1,1 0 0,-1 0 0,1-1 0,-1 1 0,1 0 0,-1 0 0,1 0 0,-1 0 0,1 1 0,-1-1 0,1 0 0,-1 0 0,1 0 0,-1 0-1,0 0 1,1 1 0,-1-1 0,1 0 0,-1 0 0,1 1 0,-1-1 0,0 0 0,1 0 0,-1 1 0,0-1 0,1 1-113,1 0 170,-1 0-1,1 1 1,-1-1 0,0 1 0,1-1 0,-1 1-1,0 0 1,0 0 0,0-1 0,0 1 0,0 0-1,-1 0 1,1 0 0,0 0 0,-1 0 0,1 1-170,3 34 828,-4-30-672,-1 33 44,-1 1 0,-1-1 0,-3 0 0,-1 0 0,-2-1 0,-12 31-200,-6 12 130,10-35-710,3 0 1,-2 18 579,14-59-432,-2 25-1296,4-31 1533,0 1 0,0 0 0,0 0 0,0 0 0,0 0 0,0 0-1,0-1 1,0 1 0,0 0 0,0 0 0,1 0 0,-1 0 0,0-1-1,0 1 1,1 0 0,-1 0 0,1-1 0,-1 1 0,1 0-1,-1-1 1,1 1 0,-1 0 0,1-1 0,0 1 0,-1-1 0,1 1-1,0-1 1,0 1 0,0-1 195,15 2-5018</inkml:trace>
  <inkml:trace contextRef="#ctx0" brushRef="#br0" timeOffset="20125.345">12323 4172 11776,'-7'-2'1509,"-8"1"3957,37-9-1652,31-3-1430,41-3-2384,-75 13 244,1 1 1,0 1 0,0 1-245,-12 0 76,-1 1 0,0-1 0,1 2 0,-1-1 0,0 1 0,0 0 0,0 0 0,0 1 0,4 2-76,-9-4 26,0 0 0,0 0 0,0 1 0,0-1 0,0 0-1,-1 1 1,1 0 0,-1-1 0,1 1 0,-1 0 0,1 0 0,-1 0 0,0 0-1,0 0 1,0 0 0,0 0 0,0 0 0,-1 0 0,1 1 0,-1-1 0,1 0 0,-1 0-1,0 1 1,0-1 0,0 2-26,-1 6 122,0 0 1,-1 0-1,0 0 1,-1 0-1,-3 6-122,3-8 31,1 0 0,-1 1 0,2-1 0,-1 1-1,0 5-30,3-5 0,0 0-1,1 0 0,0 0 1,1-1-1,-1 1 0,1 0 1,4 5 0,-4-5-1,10 16 14,0 0 0,1-1 1,1 0-1,2-2 0,14 17-13,1 1 3,1 6-3,-30-40 53,0-1 0,0 1-1,0-1 1,0 1 0,-1 0-1,0 0 1,-1 0 0,1 0-1,-1 1-52,-1-5 34,1 1-1,-1-1 1,0 1-1,0-1 0,0 1 1,0-1-1,-1 1 1,1 0-1,-1-1 1,0 1-1,1-1 0,-1 0 1,0 1-1,-1-1 1,1 0-1,0 1 1,-1-1-1,1 0 0,-1 0 1,1 0-1,-1 0 1,0-1-1,-1 2-33,-8 5 11,0-1-1,0 0 1,-1-1 0,0 0-1,0-1 1,0 0 0,-1-1-1,0-1 1,0 0-11,-65 6-1041,54-8-48,0 2-1,1 0 1,-16 6 1089,38-9-199,0 0-11,0 0 0,1 0 0,-1 0 0,1 0-1,-1 0 1,1 1 0,-1-1 0,1 0 0,-1 0 0,1 0 0,-1 1 0,1-1 0,-1 0 0,1 0 0,-1 1 0,1-1 0,-1 1 0,1-1 0,0 0 0,-1 1 0,1-1 0,0 1 0,-1-1 0,1 1 0,0-1 0,-1 1 0,1-1 0,0 1 0,0-1 0,0 1 0,0-1-1,-1 1 1,1-1 210,0 5-5583</inkml:trace>
  <inkml:trace contextRef="#ctx0" brushRef="#br0" timeOffset="22662.921">11539 4239 8576,'-2'-8'2138,"-4"-16"2653,6 24-4688,0-1 0,0 1-1,0-1 1,0 1 0,0 0 0,-1-1-1,1 1 1,0 0 0,0-1 0,0 1 0,-1 0-1,1-1 1,0 1 0,0 0 0,-1-1-1,1 1 1,0 0 0,-1 0 0,1-1 0,0 1-1,-1 0 1,1 0 0,0 0 0,-1 0-1,1-1 1,0 1 0,-1 0 0,1 0-1,-1 0 1,1 0 0,0 0 0,-1 0 0,1 0-1,0 0 1,-1 0 0,1 0 0,-1 0-1,1 0 1,0 0 0,-1 0 0,1 1-1,0-1 1,-1 0 0,1 0 0,-1 0 0,1 0-1,0 1-102,0-1 71,0 1-1,1-1 0,-1 1 0,0-1 0,0 0 1,1 1-1,-1-1 0,1 0 0,-1 1 1,0-1-1,1 0 0,-1 1 0,1-1 0,-1 0 1,1 1-1,-1-1 0,0 0 0,1 0 1,-1 0-1,1 0 0,-1 0 0,1 1 0,-1-1 1,1 0-71,12 2 383,0 1 0,0-2 1,0 0-1,0 0 0,6-1-383,13 0 334,-23 0-266,58 3 154,-1 2 0,30 8-222,-85-11 15,0 0 0,0 1-1,0 1 1,-1 0 0,3 1-15,-9-3 12,0 1 0,0-1 0,0 1 0,0 0 0,0 0 0,-1 0 0,1 1 0,-1-1 0,0 1 0,0 0 0,0 0 0,-1 0 0,1 1-12,2 4 39,-1 1 1,-1-1-1,0 1 1,0 0 0,-1 0-1,0 0 1,-1 0-1,0 1 1,0-1 0,-1 0-1,-1 1 1,0-1-1,0 0 1,-1 0-1,0 1-39,-2 4 51,0 1 0,-1-1 0,-1 0-1,0 0 1,-1-1 0,0 0 0,-2 0-1,1 0 1,-7 6-51,-30 31 41,-11 8-41,-36 40 68,76-80-103,0 2 0,2 0 0,0 0-1,-1 6 36,14-26-52,1 1 0,-1-1 0,0 1 0,0-1 0,1 1 0,-1-1 0,1 1 0,-1-1 0,1 1 0,0-1 0,-1 1 0,1-1 0,0 1 0,0 0 0,0-1 0,0 1 0,1-1 0,-1 1 0,0 0 0,1 1 52,0-2-108,0-1-1,0 1 0,0 0 0,0 0 0,0-1 1,0 1-1,0 0 0,0-1 0,0 1 0,1-1 1,-1 0-1,0 1 0,0-1 0,0 0 0,1 0 1,-1 1-1,0-1 0,0 0 0,1 0 0,-1-1 1,0 1-1,0 0 0,1 0 0,-1-1 0,1 1 109,15-4-2456,-1 0-1,9-3 2457,-14 3-1300,17-4-3686</inkml:trace>
  <inkml:trace contextRef="#ctx0" brushRef="#br0" timeOffset="23095.165">13225 4707 8448,'2'-4'885,"0"-1"0,0 1 1,1-1-1,0 1 0,0 0 1,0 0-1,0 0 0,0 1 1,1-1-1,0 1 0,3-3-885,-7 6 46,1-1-1,-1 1 1,0 0-1,0-1 1,1 1-1,-1 0 1,0 0-1,1 0 1,-1-1-1,0 1 1,0 0-1,1 0 1,-1 0-1,1 0 1,-1 0-1,0-1 1,1 1-1,-1 0 1,0 0-1,1 0 1,-1 0-1,0 0 1,1 0-1,-1 0 1,1 0-1,-1 1 1,0-1-1,1 0 1,-1 0-1,0 0 1,1 0-1,-1 0 1,0 1-1,1-1 1,-1 0-1,0 0 1,1 0-1,-1 1 1,0-1-1,0 0 1,1 0-1,-1 1 1,0-1-1,0 0 1,0 1-1,1-1 1,-1 0-1,0 1 1,0-1-1,0 0 1,0 1-1,0-1 1,0 1-1,0-1 1,0 0-1,0 1 1,0-1-1,0 0 1,0 1-46,1 3 120,-1-1 1,-1 0-1,1 1 1,0-1-1,-1 1 1,0 2-121,-18 65 519,-19 70-1955,-15 119 1436,51-247-937,1 0 1,0 0-1,0 0 1,2 1-1,0 0 937,-1-11-794,1-1-1,-1 1 0,1-1 1,0 0-1,0 1 0,0-1 1,1 1 794</inkml:trace>
  <inkml:trace contextRef="#ctx0" brushRef="#br0" timeOffset="24142.993">13368 4145 9728,'-24'0'3120,"24"0"-2997,-1 0-1,0 0 1,1 0 0,-1 0 0,0 0 0,0 0 0,1 0 0,-1 0 0,0 0 0,1 1-1,-1-1 1,0 0 0,1 0 0,-1 1 0,0-1 0,1 1 0,-1-1 0,1 1 0,-1-1-1,1 0 1,-1 1 0,1 0 0,-1-1 0,1 1 0,0-1 0,-1 1 0,1 0 0,0-1-1,-1 1 1,1-1 0,0 1 0,0 0 0,-1 0 0,1-1 0,0 1 0,0 0 0,0-1-1,0 1 1,0 0 0,0 0-123,0 0 117,0 0-1,1 0 1,-1 0 0,0 0-1,0-1 1,1 1-1,-1 0 1,0 0 0,1 0-1,-1 0 1,1 0-1,-1 0 1,1 0 0,-1-1-1,1 1 1,0 0-1,0 0 1,-1-1 0,1 1-1,0 0 1,0-1-1,0 1 1,-1-1 0,1 1-1,0-1 1,0 0-1,1 1-116,21 3 405,1-1 1,0-1-1,0-2 0,6 0-405,13 0 374,66 1 422,-24-1 413,81 10-1209,-160-9 57,0 0-1,0 0 0,0 0 1,0 1-1,-1-1 1,1 2-1,0-1 0,0 1-56,-4-2 26,0 0 0,0 1 1,-1-1-1,1 1 0,-1-1 0,1 1 0,-1-1 0,1 1 0,-1 0 0,0 0 0,0 0 0,0 0 0,0 0 1,0 0-1,0 0 0,-1 0 0,1 0 0,-1 0 0,1 0 0,-1 0 0,0 0 0,0 1 0,0-1 1,0 1-27,0 9 78,-1 0 1,-1 0 0,0 0 0,-1-1 0,0 1 0,-2 4-79,-8 17 209,-10 19-209,-6 3 70,-3-1 0,-24 30-70,18-29-11,3 1 0,-8 22 11,33-58-64,1 1 0,1 2 64,6-16-119,0-1 0,0 0 0,1 1-1,0-1 1,0 1 0,0-1 0,1 1 0,0-1 0,1 7 119,-1-12-116,0 0 1,1 0 0,-1 0 0,0 0 0,1 0-1,-1 1 1,0-1 0,1 0 0,-1 0 0,1 0-1,0 0 1,-1 0 0,1-1 0,0 1 0,-1 0-1,1 0 1,0 0 0,0 0 0,0-1 0,0 1-1,0 0 1,0-1 0,0 1 0,0-1 0,0 1-1,0-1 1,0 0 0,0 1 0,0-1 0,0 0-1,1 0 1,-1 0 0,0 0 0,0 0 0,1 0 115,2 0-655,0-1 0,-1 1 0,1-1 0,-1 0 0,1 0 0,-1-1 0,1 1 0,-1-1 0,0 0 1,3-1 654,16-13-4928</inkml:trace>
  <inkml:trace contextRef="#ctx0" brushRef="#br0" timeOffset="24503.034">14085 4157 11392,'-3'0'533,"1"1"0,-1 0 1,1 0-1,-1 0 0,1 0 0,0 0 1,-3 2-534,5-3 107,-1 1 1,1-1-1,-1 1 1,1-1-1,-1 1 1,1-1 0,0 1-1,-1 0 1,1-1-1,0 1 1,-1 0-1,1-1 1,0 1-1,0 0 1,-1 0 0,1-1-1,0 1 1,0 0-1,0-1 1,0 1-1,0 0 1,0 0 0,0-1-1,1 1 1,-1 0-1,0-1 1,0 1-1,0 0 1,1 0-1,-1 0-107,1 0 156,0 0-1,-1 0 0,1 0 1,0 0-1,0 0 0,0 0 1,0 0-1,0 0 0,0-1 0,0 1 1,0 0-1,1-1 0,-1 1 1,0-1-1,0 1 0,0-1 1,1 1-1,-1-1 0,0 0 0,0 1 1,1-1-1,-1 0-155,8 2 802,67 17 934,10-1-1736,-69-15 152,-4 0 36,0 0 0,-1 1 0,1 0 0,-1 1 0,10 5-188,-17-7 87,-1-1 1,1 1-1,0 1 1,-1-1-1,0 0 0,0 1 1,0 0-1,0 0 0,-1 0 1,1 1-1,-1-1 0,0 1 1,0-1-1,-1 1 1,1 2-88,0 3 95,0 1 0,-1 0 1,0 0-1,-1-1 1,0 1-1,0 0 1,-2 0-1,1 0 1,-1 0-1,-1 0 0,0 0 1,-1 2-96,-7 25 254,-2 0 0,-13 27-254,-44 126 278,5-11-2604,51-150-1605,0-1 1,-12 17 3930,14-30-4021,11-16 3736,0 0 0,-1 1 0,1-1 0,-1 0 0,1 0 1,-1 1-1,1-1 0,-1 0 0,1 0 0,-1 0 0,1 0 1,-1 0-1,1 0 0,-1 1 0,1-1 0,-1 0 0,0-1 285,1 1-21</inkml:trace>
  <inkml:trace contextRef="#ctx0" brushRef="#br0" timeOffset="27626.404">14709 4886 9216,'26'-21'4052,"-20"15"-2513,0 1 0,1 1 0,-1-1-1,5-1-1538,-11 6 105,0-1-1,0 1 0,0 0 0,0 0 0,1 0 0,-1 0 1,0 0-1,0 0 0,1 0 0,-1 0 0,0 0 0,0 0 1,0 0-1,1 0 0,-1 0 0,0 0 0,0 0 0,0 0 1,1 0-1,-1 0 0,0 0 0,0 0 0,0 0 1,1 1-1,-1-1 0,0 0 0,0 0 0,0 0 0,1 0 1,-1 0-1,0 0 0,0 1 0,0-1 0,0 0 0,0 0 1,0 0-1,1 1 0,-1-1 0,0 0 0,0 0 0,0 0 1,0 1-105,2 8 507,-2-8-318,1 13 118,-2 0-1,0 1 0,0-1 0,-1 0 1,-1 0-1,-2 6-306,4-16 24,-25 86 180,-3-2 1,-15 26-205,-3 9-2004,35-86-177,12-36 1869,-1 0 0,1 0 0,0 0 1,0 1-1,0-1 0,-1 0 0,1 0 0,0 1 1,0-1-1,1 0 0,-1 0 0,0 0 0,0 1 312,8 5-5823</inkml:trace>
  <inkml:trace contextRef="#ctx0" brushRef="#br0" timeOffset="28241.866">15575 4302 12416,'6'-11'1449,"0"1"0,1 0 0,1 0 1,4-4-1450,-12 13 9,3-1 397,0-1-1,-1 0 1,1 0-1,-1 0 0,0-1 1,0 1-1,0 0 1,-1-1-1,1 1 1,-1-1-1,1-3-405,-2 6 48,0 1-1,0-1 1,0 1 0,-1-1 0,1 1-1,0-1 1,0 1 0,-1-1 0,1 1-1,0-1 1,-1 1 0,1-1 0,-1 1-1,1-1 1,0 1 0,-1 0 0,1-1-1,-1 1 1,1 0 0,-1-1 0,1 1-1,-1 0 1,1 0 0,-1-1 0,0 1-1,1 0 1,-1 0 0,1 0 0,-1 0-1,0 0 1,1 0 0,-1 0 0,1 0-1,-1 0 1,1 0 0,-1 0 0,0 0-48,-27 4 341,27-4-310,-23 6 29,1 1 1,0 0-1,0 2 1,0 1-1,1 1 1,1 0-1,-12 10-60,1 1 24,1 1-1,2 2 0,0 0 1,-13 18-24,26-26-23,1 2 1,-11 15 22,21-26-29,0-1 0,1 1 0,0 0 0,0 0 0,1 0 0,0 1 0,1-1 0,-2 8 29,4-13-5,-1-1 0,1 0 0,0 1 0,0-1 0,0 0 0,0 1 0,0-1 0,1 0 0,-1 1 1,1-1-1,0 0 0,-1 0 0,1 1 0,0-1 0,0 0 0,0 0 0,1 0 0,-1 0 1,0 0-1,1 0 0,0-1 0,-1 1 0,1 0 0,2 1 5,3 1 16,0 1 1,1-1-1,0 0 1,0-1-1,0 1 1,2-1-17,-1 0 3,77 25-42,19 8 42,-85-28 59,0 1 1,-1 1-1,-1 0 0,4 4-62,-18-11 64,0 0 0,0 0 0,0 0 1,-1 0-1,1 1 0,-1 0 0,0-1 0,0 1 0,0 1 1,-1-1-1,1 0 0,-1 0 0,0 1 0,1 3-64,-2-5 49,-1 0 0,1 0-1,-1 0 1,0 1-1,0-1 1,0 0-1,0 0 1,0 0 0,-1 0-1,1 0 1,-1 0-1,0 0 1,0 0 0,0 0-1,0 0 1,-1-1-1,1 1 1,-1 0-1,0-1 1,1 1 0,-1-1-1,0 1 1,-2 0-49,-6 5 54,0 0 0,0 0 1,-1-1-1,0-1 0,0 0 1,0 0-1,-1-1 0,-11 3-54,0 1 24,-13 5-58,-17 4 34,39-14-8,0-1 0,0 0 0,-1-1 0,0 0 0,-6-1 8,18-1 4,0 0 1,0 0-1,-1-1 1,1 1-1,0-1 1,0 0-1,0 1 1,0-2 0,0 1-1,0 0 1,0 0-1,0-1 1,0 0-1,0 1 1,1-1-1,-1 0 1,1-1-5,0 2-3,1-1 1,-1 0-1,1 0 1,0 0-1,0 0 0,0 0 1,0 0-1,0 0 1,0-1-1,0 1 1,1 0-1,-1 0 1,1-1-1,0 1 1,0 0-1,0 0 1,0-1-1,0 1 0,0 0 1,0-1-1,1 1 1,-1 0-1,1 0 1,0-1 2,1-3-11,0 1 0,0 0 0,1-1 0,0 1 1,0 0-1,0 1 0,1-1 0,0-1 11,36-35-25,2 3 36,126-123-60,-46 39 43,74-77 18,-181 182 20,-1 0 0,-1 0 0,-1-1 0,5-9-32,-14 22 3,-1 2-5,0-1-1,-1 1 1,1 0-1,-1-1 1,1 1-1,-1-1 3,-1 3-2,0 0 0,0 0-1,0 0 1,0 0-1,0 0 1,0 0 0,0 0-1,0 0 1,0 0-1,0 0 1,-1 0-1,1 0 1,0 0 0,-1 0-1,1 0 1,0 0-1,-1 0 1,0 0 0,1 0-1,-1 1 1,1-1-1,-1 0 1,0 0-1,0 0 3,-2-1-9,-1-1 0,0 1 0,0 0-1,0 0 1,0 0 0,0 1-1,0-1 1,-1 1 0,1 0-1,0 0 1,-1 1 0,1-1-1,-1 1 1,1 0 0,-1 0-1,1 0 1,0 1 0,-1 0 9,-6 0-266,0 1 1,0 0 0,0 1-1,0 0 1,1 1 0,-10 4 265,16-6-452,1 0 0,-1 1 0,0-1 0,1 1 0,-1 0 0,1-1 0,0 1 0,0 1 0,0-1 0,0 0 0,1 1 1,-1-1-1,1 1 0,0 0 0,0 0 0,0 0 0,1 0 0,-1 0 0,1 3 452,-5 23-5466</inkml:trace>
  <inkml:trace contextRef="#ctx0" brushRef="#br0" timeOffset="28588.922">16203 4263 9984,'1'-13'1788,"0"0"1,1-1 0,0 1 0,1 0-1,1-4-1788,-3 12 2711,-2 8 231,-4 21-1181,-15 62-1244,-4-1 1,-13 26-518,-15 54 37,39-121-343,-39 147-905,32-94-1886,13-53-3601,2 7 6698,4-31-4912,1-13 347</inkml:trace>
  <inkml:trace contextRef="#ctx0" brushRef="#br0" timeOffset="28944.525">16332 4778 16639,'-4'4'6144,"8"8"-4768,1 8-32,-5-4-320,0 16-736,-5 16-64,1 10-160,-5 7-64,0-2 32,-5 0-32,1 0 0,-1-11-288,1-8-128,4-5-1472,4-10-672,10-14-1024,4-8-415,13-10-993</inkml:trace>
  <inkml:trace contextRef="#ctx0" brushRef="#br0" timeOffset="29446.309">17099 4184 9984,'-1'-2'417,"1"0"1,-1 1-1,0-1 0,-1 0 1,1 1-1,0-1 1,0 1-1,0 0 1,-1-1-1,1 1 1,-1 0-1,1 0 0,-2-1-417,-10-9 3507,11 10-3265,-1-1 0,1 0 0,0 1 0,-1 0-1,1 0 1,-1 0 0,1 0 0,-1 0 0,1 0 0,-1 0 0,0 1 0,1-1 0,-1 1 0,0 0 0,0 0 0,1 0 0,-1 0 0,0 1 0,1-1 0,-1 1 0,0-1 0,1 1-242,-7 1 108,0 1 1,1 0 0,-1 1 0,1-1-1,-5 4-108,-19 12 73,2 0-1,0 2 1,1 2-1,1 0 1,-23 27-73,47-45-17,0-1 0,0 1 0,1 0 0,0 0 1,0 0-1,0 0 0,1 0 0,0 1 0,-2 5 17,3-8-2,1 0 0,-1 1 0,1-1 0,-1 0 0,1 0 0,0 1 1,1-1-1,-1 0 0,1 1 0,-1-1 0,1 0 0,0 0 0,0 0 0,0 0 0,0 1 0,1-1 0,-1-1 0,2 2 2,6 9 13,1 0 0,0 0 0,1-2 0,0 1 1,1-1-1,1 0-13,28 20 26,12 6-26,-18-14 134,-1 2 1,6 8-135,-37-30 49,1 1 0,-1 0 1,0 0-1,0 0 1,0 0-1,0 0 0,-1 1 1,0-1-1,0 1 0,0 0 1,0 0-1,-1-1 1,1 1-1,-2 0 0,1 0 1,0 0-1,-1 1 1,0-1-1,0 0 0,0 0 1,-1 0-1,0 0 1,0 0-1,0 0 0,-1 0-49,-1 7 106,-1-1-1,0 0 0,-1-1 1,-1 1-1,1-1 0,-2 0 1,1-1-1,-2 1 0,1-1 1,-4 3-106,6-7 59,0 0 0,0-1 0,-1 0 0,1 0 0,-1 0 0,0-1 1,0 0-1,0 0 0,0 0 0,0-1 0,-1 0 0,1 0 1,-5 0-60,6-1 11,0-1 1,-1 1-1,1-1 1,-1 0 0,1-1-1,0 1 1,-1-1-1,1 0 1,0-1 0,0 1-1,0-1 1,0 0-1,0 0 1,0-1 0,0 1-1,-3-4-11,3 3-4,1 0 1,0 0-1,0 0 0,0-1 1,0 0-1,1 0 0,-1 0 0,1 0 1,0-1 3,2 3 0,-1-1 0,1 0 0,0 0 0,0 0 0,0 0 0,1 0 0,-1-1 0,1 1 1,0 0-1,-1 0 0,1 0 0,1 0 0,-1 0 0,0-1 0,1 0 0,2-9-28,1 0 0,0 1 0,1 0 1,0 0-1,1 0 0,0 1 0,6-9 28,11-13-141,24-26 141,-4 10 61,2 2 1,34-27-62,-41 41-32,33-37 32,-55 51 9,0 0 1,-2-1-1,0 0 0,9-20-9,-20 35 2,-1 2-9,0-1 1,0 1 0,0-1-1,0 1 1,-1-1-1,1 0 1,-1 0-1,0 1 1,-1-1-1,1 0 1,0 0 0,-1 0-1,0 0 1,0 0-1,0 0 1,-1-1 6,1 4-3,0-1-1,-1 1 1,1 0 0,-1-1 0,1 1-1,-1-1 1,0 1 0,1 0 0,-1 0-1,0-1 1,0 1 0,0 0 0,0 0-1,0 0 1,0 0 0,0 0 0,0 0 0,-2-1 3,0 1-25,1-1 0,-1 1 0,0 0 1,0 0-1,0 0 0,0 1 0,0-1 1,1 1-1,-3-1 25,-5 1-245,1 0 1,0 0-1,0 1 0,0 0 0,0 1 1,-4 1 244,9-2-362,0 0 0,0 0 0,1 1 0,-1-1 0,0 1 1,0 0-1,1 0 0,0 0 0,-1 1 0,1-1 0,-2 3 362,4-4-280,0 1 0,0-1 0,0 0 0,0 1 0,0-1 0,0 1 0,1-1 0,-1 1 0,0-1 0,1 1 0,0-1 0,-1 1 0,1 0 0,0-1 0,0 1 0,0-1 0,0 1 0,0 0 0,0-1 0,0 1 0,1 0 0,-1-1 0,0 1 0,1-1 0,0 1 0,-1-1 0,1 1 0,0-1 0,0 1 280,15 26-4944</inkml:trace>
  <inkml:trace contextRef="#ctx0" brushRef="#br0" timeOffset="29911.643">17626 4160 11008,'-15'-10'3594,"14"10"-3478,1 0-1,0-1 1,-1 1 0,1 0-1,0 0 1,-1 0-1,1 0 1,0-1-1,-1 1 1,1 0 0,0 0-1,-1-1 1,1 1-1,0 0 1,-1 0-1,1-1 1,0 1 0,0 0-1,0-1 1,-1 1-1,1 0 1,0-1 0,0 1-1,0-1 1,0 1-1,0 0 1,-1-1-1,1 1 1,0 0 0,0-1-1,0 1 1,0-1-1,0 1 1,0 0-1,0-1 1,0 1 0,1-1-1,-1 1 1,0 0-1,0-1 1,0 1 0,0 0-1,0-1 1,1 1-1,-1 0 1,0-1-1,0 1 1,1 0 0,-1-1-1,0 1 1,1 0-1,-1 0 1,0-1-1,0 1 1,1 0 0,-1 0-1,1-1 1,-1 1-1,0 0 1,1 0-116,19-7 2372,5 2-1895,-1 2-1,1 0 1,-1 2 0,1 0 0,0 2 0,-1 1 0,20 4-477,-37-5 157,0 1-1,-1 0 1,1 1-1,5 2-156,-10-4 37,0 0 0,-1-1-1,1 1 1,-1 0 0,1 0 0,-1 0-1,1 0 1,-1 1 0,0-1-1,0 0 1,0 0 0,1 1-1,-1-1 1,0 1 0,-1-1-1,1 1 1,0-1 0,0 1-1,-1 0 1,1 0-37,-1 2 51,-1-1-1,0 0 1,0 1-1,0-1 0,0 0 1,-1 0-1,1 0 1,-1 0-1,0 0 1,0 0-1,0 0 1,0 0-1,-2 1-50,-24 27 363,-13 11-363,10-12-6,-19 26 6,45-50-17,1 0-1,0 0 0,0 0 0,1 0 1,0 1-1,0-1 0,1 1 0,-1 0 0,1 0 18,1-3-8,1 0-1,-1 0 0,1 0 1,0 0-1,0 0 0,0 1 0,1-1 1,-1 0-1,1 0 0,0 0 1,0 0-1,0 0 0,1 0 0,-1 0 1,1 0-1,1 1 9,5 8-9,0 0 1,1-1-1,9 10 9,3 3-68,18 22 110,-3 1 0,0 3-42,-26-36 81,-1 0-1,-1 0 1,-1 1-1,0 0 1,-1 1 0,-1-1-1,0 1 1,-1 0-1,0 5-80,-3-16 29,-1 0 0,0 0 0,0 0 0,0 0 0,-1-1 0,1 1 0,-1 0 0,-1 0 0,1-1 0,-1 1 0,-2 3-29,2-5 9,0 0 1,-1 0-1,1 0 1,-1 0 0,0 0-1,0-1 1,-1 1 0,1-1-1,-1 0 1,1 0 0,-1 0-1,0-1 1,0 1 0,-4 1-10,-7 2-155,1 0 0,-1-1 1,0 0-1,-1-1 0,1-1 1,-1-1-1,-11 1 155,8-2-1061,0-1-1,-1-1 1,1 0 0,-3-2 1061,-30-8-3648,5-1-2602</inkml:trace>
  <inkml:trace contextRef="#ctx0" brushRef="#br0" timeOffset="32211.954">18477 4676 12288,'-1'-1'245,"-1"1"1,1 0-1,0 0 1,0-1 0,0 1-1,0 0 1,0 0-1,-1 0 1,1 0 0,0 0-1,0 0 1,0 0-1,0 1 1,0-1 0,0 0-1,0 1 1,-1-1-1,1 1 1,0-1-1,0 1 1,0-1 0,0 1-1,1 0 1,-1-1-1,0 1 1,0 0 0,0 0-1,0 0 1,1 0-1,-1 0 1,0 0 0,1 0-1,-1 0 1,1 0-1,-1 0 1,1 0 0,0 0-1,-1 0 1,1 0-1,0 1-245,-12 30 1713,-2 1 0,-7 11-1713,-8 17 206,-28 63-12,20-48-733,4 2-1,-3 20 540,34-93-221,0 2-226,0 0 0,0 1 0,1-1 0,-1 4 447,2-10-171,0 0 0,0 0 0,0 0 0,0 0 0,0 0 0,0 0 0,0 0 1,0 0-1,0 0 0,1 0 0,-1 0 0,0 0 0,1 0 0,-1 0 0,1 0 1,-1 0-1,1 0 0,-1 0 0,1 0 0,0 0 0,-1 0 0,1-1 0,0 1 1,0 0-1,0 0 0,-1-1 0,1 1 0,0-1 0,0 1 0,0-1 0,1 1 171,19 1-5263</inkml:trace>
  <inkml:trace contextRef="#ctx0" brushRef="#br0" timeOffset="32762.407">19252 4049 11264,'7'-18'1474,"-5"14"-1124,-1-1 0,1 1 0,0 0-1,0 0 1,0 0 0,1 1 0,0-1 0,-1 1 0,1-1-1,0 1 1,1-1-350,14-14 3851,-24 18-1286,-172 55-1397,151-47-1139,-49 12-70,2 3 0,-44 21 41,110-40-23,0-1 1,1 1 0,-1 1 0,1 0 0,0 0 0,0 0 0,1 1-1,-1 0 1,0 1 22,4-3-5,1-1-1,-1 1 1,1-1-1,0 1 1,0 0-1,1 0 1,-1 0-1,1 0 1,-1 0-1,1 0 1,1 0-1,-1 0 1,0 0-1,1 1 1,0-1-1,0 0 1,0 0-1,1 1 1,0 1 5,0 1-7,1 0 0,1 0 1,-1-1-1,1 1 0,0-1 0,0 1 1,1-1-1,0 0 0,0 0 1,0 0-1,1-1 0,0 1 1,4 2 6,11 10-6,1-1 1,1-1 0,2 0 5,-1 0 39,3 2 3,28 20 105,15 15-147,-54-40 39,0 1 1,-1 1 0,0 0-1,-2 1 1,1 0-1,3 8-39,-13-19 78,0 0 0,-1 0 0,1 1 0,-1-1 0,0 1 0,-1 0 0,1-1 1,-1 1-1,0 0 0,0 0 0,-1 0 0,0 5-78,0-6 68,-1-1 1,0 0 0,0 1 0,0-1 0,0 0 0,-1 1-1,0-1 1,0 0 0,0 0 0,0 0 0,0-1 0,-1 1 0,0 0-1,1-1 1,-2 0 0,1 0 0,-1 2-69,-6 2 124,0 0 0,0 0 0,-1 0 0,0-2-1,0 1 1,-9 2-124,-21 7 378,-10 0-378,46-14 10,-27 8 100,0-2 1,-1-1 0,-14 0-111,28-4 40,-1-1-1,0-2 1,1 1 0,-1-2-1,1-1 1,-6-1-40,22 3-4,0 0-1,0 1 1,0-1 0,0 0-1,1 0 1,-1-1 0,0 1-1,1 0 1,-1-1-1,1 0 1,0 1 0,-1-1-1,-1-2 5,3 2-1,0 1 0,1-1 0,-1 0 0,0 1 0,1-1 0,-1 0 0,1 1 0,-1-1 0,1 0 0,0 0 0,-1 1 0,1-1 0,0 0 0,0 0 0,1 0 0,-1 1 0,0-1 0,1 0 0,-1 0 0,1 1 0,-1-1 0,1 0 0,0 0 1,5-11-12,1 1 0,0 0 0,1 0-1,0 1 1,1 0 0,0 1 0,10-9 12,-19 19 0,68-69-49,40-29 49,84-59-65,-97 81 13,-50 39 71,-1-2-1,17-22-18,-49 47 13,0 0-1,0-1 1,-1 0-1,-1-1 1,-1 0-1,0-1 1,-1 0-1,-1 0 1,3-12-13,-8 22-17,-1 0 1,1 0-1,-2 0 1,1 0-1,-1 0 1,0 0-1,-1 0 1,1 0 0,-1 0-1,-2-5 17,3 10-23,-1-1 0,0 1 0,1 0 0,-1 0 0,0 0 0,0 0 0,0 0-1,0 1 1,0-1 0,0 0 0,-1 0 0,1 1 0,-1-1 0,1 1 0,-1-1 0,0 1 0,1 0 0,-1-1 0,0 1 0,0 0-1,0 0 1,0 0 0,0 1 0,0-1 0,0 0 0,0 1 0,0-1 0,0 1 0,0 0 0,-1 0 0,1 0 0,0 0 0,0 0 0,-2 0 22,0 1-227,0 0 0,1 0 0,-1 0 0,1 0 0,-1 1 0,1-1 0,-1 1 0,1 0 0,0 0 0,0 0 0,0 0 0,0 1 0,0-1 0,0 1-1,-1 2 229,1-2-431,1 0-1,0 0 0,0 0 0,0 0 0,1 1 0,-1-1 1,1 0-1,-1 1 0,1-1 0,0 1 0,1-1 0,-1 1 1,0 0-1,1-1 0,0 1 0,0 1 432,7 33-5290</inkml:trace>
  <inkml:trace contextRef="#ctx0" brushRef="#br0" timeOffset="33280.302">20354 3990 15488,'38'-36'5039,"-37"35"-4910,0 0-1,0-1 1,0 1-1,0 0 1,0 0-1,0-1 0,0 1 1,-1-1-1,1 1 1,-1 0-1,1-1 1,-1 1-1,1-1 0,-1 0 1,0 1-1,1-1 1,-1 1-1,0-1 1,0 1-1,0-1 0,-1 0 1,1 1-1,0-1-128,-1 0 161,1 1-131,0 0-1,-1 0 1,1 0 0,0 0-1,-1 0 1,1 0 0,-1 1-1,0-1 1,1 0 0,-1 0-1,0 0 1,1 1 0,-1-1-1,0 0 1,0 1 0,1-1-1,-1 1 1,0-1 0,0 1-1,0-1 1,0 1 0,0 0-1,0-1 1,0 1 0,0 0-1,0 0 1,0 0 0,0 0-1,0 0 1,0 0 0,0 0-1,0 0-29,-17-1-6,-1 1 0,1 0 0,-15 3 6,17-1-30,-27 2 11,1 2 0,-1 2 0,2 2 0,-1 2 0,1 1 0,1 2 0,-26 15 19,54-24-5,1 0 0,0 1 0,1 0 1,0 1-1,-5 4 5,11-7-5,-1-1 0,1 1 0,0 0-1,1 0 1,-1 0 0,1 0 0,0 1 0,0-1 0,1 1 0,0 0 0,0 0 0,-1 2 5,1 5 5,0-1 0,1 1 0,0-1 0,1 1 0,1-1 0,0 1 1,1 5-6,4 15 62,1 0 0,3 7-62,7 7 83,1 0 1,2-2-1,25 42-83,-31-62 259,-1 1 0,-2 1 0,-1-1 0,-1 2 0,5 25-259,-11-42 121,-2 0 1,1 0-1,-1 0 1,-1 0-1,0 0 0,-1 0 1,0 0-1,-1-1 1,0 1-1,0 0 0,-1-1 1,0 1-1,-1-1 1,-1 0-1,1 0 0,-6 8-121,6-13 45,0 0 0,0 0 0,-1-1-1,1 0 1,-1 1 0,0-1-1,0-1 1,-1 1 0,1-1 0,-1 0-1,1 0 1,-1 0 0,0-1-1,0 0 1,0 0 0,-1-1-1,1 0 1,0 0 0,-1 0 0,1-1-1,-7 0-44,8 0 12,-1 0 0,0 0 0,0-1 1,0 0-1,1 0 0,-1-1 0,0 0 0,1 0 0,-1 0 0,1 0 0,0-1 0,0 0 0,0 0 0,0 0 0,0-1 0,1 0 0,0 0 0,-1 0 0,1 0 0,1-1 0,-1 1 0,1-1 0,-3-4-12,4 5 4,1 1 0,-1-1 0,1 0 0,0 1 0,0-1 0,1 0 0,-1 0 0,1 0-1,0 1 1,0-1 0,0 0-4,1-6-7,0 1 1,1 0-1,0-1 0,1-1 7,9-28-72,2 0 0,2 2 0,1 0-1,2 0 1,2 2 0,1 1 0,1 0 0,2 2-1,1 0 1,2 2 0,5-2 72,85-71-166,-114 99 164,25-22 15,-27 24-7,-1 1-1,1-1 1,-1 0 0,0 0 0,1 0-1,-1 0 1,0 0 0,0 0 0,0 0 0,0 0-1,-1-1 1,1 1 0,-1 0-6,0 1 5,0 0 1,0 1-1,0-1 0,0 0 1,0 0-1,0 1 0,0-1 1,-1 0-1,1 1 0,0-1 1,-1 0-1,1 1 1,0-1-1,-1 1 0,1-1 1,-1 0-1,1 1 0,0-1 1,-1 1-1,0-1 1,1 1-1,-1 0 0,1-1 1,-1 1-1,0-1 0,1 1 1,-1 0-1,1 0 0,-1-1 1,0 1-1,0 0-5,-22-5 108,21 5-100,-29-3 51,1 2 0,-15 2-59,21 1-704,0-2 0,0-1 0,0-1 0,-17-4 704,23 0-2098,18 6 1956,-1 0 1,1 0 0,-1 0 0,1 0 0,0 0 0,-1 0-1,1 0 1,-1-1 0,1 1 0,0 0 0,-1 0-1,1-1 1,0 1 0,-1 0 0,1 0 0,0-1 0,-1 1-1,1 0 1,0-1 0,0 1 0,-1 0 0,1-1 0,0 1-1,0-1 1,0 1 0,-1 0 0,1-1 0,0 1-1,0-1 1,0 1 0,0 0 0,0-1 0,0 0 141,13-6-5909</inkml:trace>
  <inkml:trace contextRef="#ctx0" brushRef="#br0" timeOffset="30676.589">7829 269 10112,'-3'-3'846,"-4"-3"1996,7 6-2792,0 0 0,0 0 0,0 0 0,0 0 1,-1 0-1,1 0 0,0 0 0,0 0 0,0 0 0,0 0 0,0 0 0,0 0 0,0 0 1,0 0-1,-1 0 0,1 0 0,0 0 0,0 0 0,0 0 0,0 0 0,0 0 1,0 0-1,0 0 0,0 0 0,-1 0 0,1 0 0,0 0 0,0 0 0,0 0 0,0 0 1,0 1-1,0-1 0,0 0 0,0 0 0,0 0 0,0 0 0,0 0 0,0 0 1,0 0-1,0 0 0,0 0 0,0 1 0,0-1 0,0 0 0,0 0 0,0 0 0,0 0 1,0 0-1,0 0 0,0 0 0,0 1 0,0-1 0,0 0 0,0 0 0,0 0 1,0 0-1,0 0 0,0 0 0,0 0-50,0 2 279,-1-1 0,1 0 0,0 0 1,-1 0-1,0 1 0,1-1 0,-1 0 0,1 0 1,-1 0-1,0 0 0,0 0 0,0 0 1,0 0-1,1-1 0,-1 1 0,0 0 0,-2 0-279,-2 5 249,-7 3 171,1 1 0,-2-1 1,-5 3-421,-25 13 264,-68 44 341,-29 29-109,-109 73-71,-59 40-189,105-56-225,144-105-166,2 3 1,-9 15 154,51-51-445,0 1 0,-7 11 445,19-25-217,1 0 0,-1 0-1,0 1 1,1-1 0,0 1 0,0 0 0,1 0 0,-1 0 0,1 0 0,0 0 0,1 0 0,-1 0 0,1 1 217,0-5-237,0 1 0,0 0 0,0-1 0,1 1 1,-1-1-1,1 1 0,-1-1 0,1 1 0,-1-1 0,1 1 1,0-1-1,0 0 0,0 1 0,0-1 0,0 0 1,0 0-1,0 0 0,0 0 0,0 0 0,0 0 0,1 0 1,-1 0-1,0 0 0,1 0 0,-1-1 0,1 1 237,2 1-817,1-1 0,0 0 0,-1 0 1,1 0-1,0 0 0,0-1 0,0 1 0,2-2 817,61-4-5200</inkml:trace>
  <inkml:trace contextRef="#ctx0" brushRef="#br0" timeOffset="31051.39">10460 328 9728,'42'-30'6437,"-41"29"-6060,0 1 0,-1-1 0,1 1 0,0-1 0,0 1 0,0-1 0,0 1 0,0-1 0,0 1 1,0 0-1,1 0 0,-1-1 0,0 1-377,2 3 2604,-7 5-628,-3 1-1506,-1 0-1,0-1 0,-2 2-469,-72 64 709,-55 52-485,-210 152-2431,127-122-2404,60-42 1616,19-12-231,7-12-1387</inkml:trace>
  <inkml:trace contextRef="#ctx0" brushRef="#br0" timeOffset="31435.152">9301 106 14208,'8'-12'5279,"-8"12"-4127,-53 43 320,17-11-96,-18 13-736,-25 13-96,-37 14-288,-14 27 0,-13 24-160,-26 3-64,1 2 0,15 2-32,28 5 0,23-12-704,26-13-256,27-14-2976,13-5-1311,18-20-129</inkml:trace>
  <inkml:trace contextRef="#ctx0" brushRef="#br0" timeOffset="36696.359">20381 3280 8576,'68'-77'2816,"-55"64"-2240,-1 0-1,2 1 1,0 0 0,12-8-576,-22 17 155,0 1 79,-1-1 1,1 1-1,-1-1 0,1 1 0,0 0 0,0 1 0,0-1 1,0 1-1,1-1 0,-1 1 0,2 0-234,-5 1 39,-1 0 0,1 0 1,-1 0-1,1 0 0,-1 0 0,1 0 0,0 0 0,-1 0 0,1 0 0,-1 0 1,1 0-1,0 0 0,-1 0 0,1 0 0,-1 1 0,1-1 0,-1 0 1,1 0-1,-1 1 0,1-1 0,-1 0 0,1 1 0,-1-1 0,1 1 0,-1-1 1,1 1-1,-1-1 0,0 1 0,1-1 0,-1 1 0,0-1 0,0 1 1,1-1-1,-1 1 0,0-1 0,0 1 0,0 0-39,1 1 113,-1 1 0,0 0 0,0 0 0,0 0 0,-1 0 0,1 0 0,-1-1 0,0 4-113,-2 3 168,0 1 0,0-1 1,-1 0-1,-1 0 0,1 0 0,-1-1 0,-1 1-168,-13 17 471,-21 22-471,-80 79 443,-39 28-43,-44 20-171,-19 25-80,115-105-113,-260 238-130,151-119-653,25-24-666,35-24-1441,31-7-810,124-158 3649</inkml:trace>
  <inkml:trace contextRef="#ctx0" brushRef="#br0" timeOffset="37161.004">18343 3264 9216,'68'-63'3520,"-59"63"-2752,-5 19 512,-8 5 0,-19 20-353,-22 23 1,-4 5-384,14-13-160,-82 84-224,28-32-192,-103 123 0,-75 103 32,17-32 0,-4 8-576,40-44-256,44-42-479,46-41-225,40-32-2912</inkml:trace>
  <inkml:trace contextRef="#ctx0" brushRef="#br0" timeOffset="35856.357">1850 3554 7936,'3'-9'1331,"-2"6"-32,-1 4 3079,-5 14-3151,-1-1 1,-7 13-1228,4-9 339,-6 12 5,-1-1-1,-2-1 1,-8 10-344,-67 76 646,71-88-526,-103 126 302,-32 33-124,139-163-276,-358 410 148,369-424-169,-591 672 137,464-516-170,92-107-496,-5 13 528,37-54-393,1 1-1,0 0 1,1 0 0,-1 6 393,6-13-945,0 1 0,1 0 0,1 0 0,-1 1 0,2 0 945</inkml:trace>
  <inkml:trace contextRef="#ctx0" brushRef="#br0" timeOffset="38022.954">4057 3375 8192,'54'-63'3072,"-42"51"-2400,-3 12-160,-22 40 1536,-26 28-672,-47 66-609,-20 41-383,-41 58-288,-32 29-96,-8 35 96,-22 17 0,13-14 32,26-25-224,27-31 0,40-49-895,41-49-289,40-46-3168</inkml:trace>
  <inkml:trace contextRef="#ctx0" brushRef="#br0" timeOffset="38394.436">5796 3463 8704,'-18'-28'3232,"9"35"-2496,-13 10 192,8-2-64,-22 21-288,-16 44 64,-16 38-224,-20 34-96,-41 53-161,-14 32-127,-10 26 0,-24 22-32,3 7 64,14-9-320,8-22-127,18-47-865,26-47-416,38-25-2368</inkml:trace>
  <inkml:trace contextRef="#ctx0" brushRef="#br0" timeOffset="39312.926">16984 2988 8192,'9'-12'3072,"-18"19"-2400,-27 29 320,13-1-64,-31 44-352,-48 29 0,-22 59-288,-32 22-32,-37 57-128,1 8-96,-25 40 0,7-21 32,4 12 32,11-24-128,17-22-32,31-17-1024,30-36-416,42-36-2560</inkml:trace>
  <inkml:trace contextRef="#ctx0" brushRef="#br0" timeOffset="39876.224">14928 3217 8320,'-4'3'3072,"-32"50"-2400,-57 46 544,34-48 32,-18 44-384,-25 37-32,-36 22-417,-9 44-95,-9 8-192,-22 40-32,4-9 32,13 1-160,5-1 32,14-22-863,17-21-353,23-11-3264</inkml:trace>
  <inkml:trace contextRef="#ctx0" brushRef="#br0" timeOffset="40547.597">7205 3507 7296,'6'-16'727,"-4"9"-437,0 0-1,1 1 1,0-1-1,0 1 1,1 0-1,-1 0 1,1 0 0,1 1-1,1-3-289,8-6 454,-6 9-21,-8 5-416,0-1-1,1 1 0,-1 0 0,0 0 0,0 0 1,0 1-1,0-1 0,0 0 0,0 0 1,0 0-1,0 0 0,0 0 0,1 0 0,-1 0 1,0 0-1,0 0 0,0 0 0,0 0 1,0 0-1,0 0 0,0 0 0,0 0 0,0 0 1,0 0-1,0 0 0,1 1 0,-1-1 1,0 0-1,0 0 0,0 0 0,0 0 1,0 0-1,0 0 0,0 0 0,0 0 0,0 0 1,0 1-1,0-1 0,0 0 0,0 0 1,0 0-1,0 0 0,0 0 0,0 0 0,0 0 1,0 0-1,0 1 0,0-1 0,0 0 1,0 0-1,0 0 0,0 0 0,-1 0 0,1 0 1,0 0-1,0 0 0,0 0 0,0 0 1,0 1-1,0-1 0,0 0 0,0 0-16,-5 15 342,-1-1-1,0 1 0,0-1 0,-5 6-341,1-2 145,-22 40 329,-4 2-474,-71 99 224,-25 45-133,-27 30-22,-309 510-73,405-642 35,41-65-52,-246 419 182,199-326-700,6 3-1,-23 79 540,71-168-842,1 1-1,0 16 843,7-18-3397,-1 35 3397</inkml:trace>
  <inkml:trace contextRef="#ctx0" brushRef="#br0" timeOffset="41048.266">9322 3387 7296,'63'-51'2816,"-54"55"-2208,-13 28 544,-14-5 96,-27 25-480,-21 51-96,-24 36-384,-44 40-128,-17 38-96,-14 37-64,-23 11 96,7 16-64,11-4 64,10 1-128,12-12 0,22-40-896,29-28-320,25-16-2720</inkml:trace>
  <inkml:trace contextRef="#ctx0" brushRef="#br0" timeOffset="41657.585">13234 3078 6144,'2'-14'746,"2"0"1,-1 0 0,1 0-1,1 1 1,2-3-747,-7 15 117,0 1 0,0-1 0,0 1 0,0-1 0,1 1 0,-1-1 0,0 0 0,0 1 0,1-1 0,-1 1 0,0-1 0,1 1 0,-1 0 0,0-1 0,1 1 0,-1-1 0,1 1 0,-1 0 0,1-1 0,-1 1 0,1 0 0,-1-1-117,-4 20 1175,-5 5-945,0-1-1,-2-1 0,0 1 1,-2-2-1,-6 8-229,-71 99 304,-29 53-11,-36 38-85,-32 46-42,-16 33-12,147-219-116,-319 473 31,-143 284-2138,391-613-1595</inkml:trace>
  <inkml:trace contextRef="#ctx0" brushRef="#br0" timeOffset="42514.122">9707 2361 8320,'5'-23'928,"-2"9"-354,0 1 0,1-1-1,1 1 1,0 0 0,2-2-574,-4 7 235,10-20 538,-13 26-668,1 1 0,0 0 1,0-1-1,-1 1 0,1 0 1,0-1-1,0 1 0,0 0 1,1 0-1,-1 0 0,0 0 1,0 0-1,0 0 1,1 0-1,-1 1 0,1-1-105,-2 1 16,1 0-1,-1 0 1,0 0-1,0 0 1,0 0-1,1 0 1,-1 0 0,0 0-1,0 0 1,0 0-1,0 0 1,1 0-1,-1 0 1,0 1-1,0-1 1,0 0-1,0 0 1,0 0-1,1 0 1,-1 0-1,0 0 1,0 1 0,0-1-1,0 0 1,0 0-1,0 0 1,0 0-1,0 1 1,0-1-1,0 0 1,0 0-1,1 0 1,-1 0-1,0 1 1,0-1-1,0 0 1,0 0 0,0 0-1,-1 1 1,1-1-1,0 0 1,0 0-1,0 0 1,0 0-1,0 1 1,0-1-16,0 14 376,-1-1 0,-1 1 0,-2 7-376,-2 22 333,-12 91 142,-3 61 26,-2 61 43,1 73-64,1 71-27,6 53-191,-7 1015 67,14-664-114,5-640-173,-3 533-79,6-454-150,2 44-827,17-11-4238,-10-206 1055</inkml:trace>
  <inkml:trace contextRef="#ctx0" brushRef="#br0" timeOffset="43061.649">11151 2238 8064,'0'-1'115,"0"1"0,0 0 0,0-1 0,0 1 0,0 0 0,-1-1 0,1 1 0,0 0 0,0-1 0,-1 1 0,1 0 0,0 0 0,0-1 0,-1 1 0,1 0 0,0 0 0,-1 0 0,1-1 0,0 1 0,-1 0 0,1 0 0,0 0 0,-1 0 0,1 0 0,0 0 0,-1 0 0,1 0 0,0 0 0,-1-1 0,1 2 0,-1-1 0,1 0-115,-1 0 90,1 0 1,-1 1-1,0-1 1,1 1 0,-1-1-1,1 1 1,-1 0-1,1-1 1,-1 1-1,1 0 1,-1-1-1,1 1 1,0 0-1,-1 0-90,-9 29 903,3 10 505,1 6-1408,-18 180 1152,3-33-373,-1 64-91,2 75-118,6 80-212,5 76-113,17 542-22,18-7-265,-19-686-166,-6 31-170,-23 547-2433,6-670 1579,-15 133-2485,16-229 448</inkml:trace>
  <inkml:trace contextRef="#ctx0" brushRef="#br0" timeOffset="44245.132">7847 3851 8064,'-3'-8'682,"2"5"-470,0 1-1,0-1 1,0 0-1,0 1 1,0-1 0,1 0-1,-1 0 1,1 1-1,0-1 1,0 0-1,0 0 1,0 0 0,0 1-1,1-1 1,-1-1-212,2-2 156,-2 2 206,1 1 1,0-1 0,0 0-1,0 1 1,0-1 0,1 0 0,0 0-363,-2 3 68,0 1 0,1-1 0,-1 1 0,0-1 0,1 1 0,-1 0 0,1-1 0,-1 1 0,0 0 0,1-1 0,-1 1 0,1 0 0,-1 0 0,1-1 0,-1 1 0,1 0 0,-1 0 0,1 0 0,-1-1 0,1 1 0,-1 0 0,1 0 0,-1 0-68,1 0 75,1 1-1,-1-1 0,0 0 1,0 1-1,0-1 1,0 1-1,0-1 1,0 1-1,0 0 0,0-1 1,0 1-1,0 0 1,0-1-1,-1 1 0,2 1-74,8 10 396,-1 0 0,0 1-1,-1 0 1,-1 0-1,0 1 1,4 9-396,18 49 497,-2 0 1,0 15-498,-20-62 66,50 164 286,137 505 27,-136-506-379,-3-25-304,17 22 304,5-13-3591,26 33 3591,-69-140-1374,26 51-1752,-9-17-1044</inkml:trace>
  <inkml:trace contextRef="#ctx0" brushRef="#br0" timeOffset="44870.566">0 3280 10368,'5'-51'3936,"20"86"-3040,34 41 447,-23-37-31,21 36-736,15 56-224,4 28-224,4 51-32,17 17-64,25 41 64,2-14 0,-4 8-128,9-32-32,5-27-480,-3-26-192,-16-14-895,-8-20-385,-4-37-2400</inkml:trace>
  <inkml:trace contextRef="#ctx0" brushRef="#br0" timeOffset="45232.097">2483 3875 9984,'9'-68'3776,"23"37"-2944,16-8 608,-21 34 159,18 29-415,9 32 32,3 26-480,2 50-192,-2 30-320,15 36-96,16 20 64,16-4-96,-2 11 0,-9-10-32,-3-36 32,-6-13-1632,-8-11-608,-13-25-3519</inkml:trace>
  <inkml:trace contextRef="#ctx0" brushRef="#br0" timeOffset="45915.103">6005 3752 9472,'2'1'567,"1"0"1,-1 1 0,0-1 0,0 1-1,0-1 1,0 1 0,0 0 0,0 1-568,2 2 339,0 0 0,-1 1 1,0-1-1,2 6-339,3 5 970,47 95 1243,13 56-940,-33-80-882,47 122 94,77 185 31,-78-212-216,19 17-300,69 96 33,46 87-2380,-99-143-3744,-78-149 1713</inkml:trace>
  <inkml:trace contextRef="#ctx0" brushRef="#br0" timeOffset="46712.947">4940 3551 7552,'-15'-36'5696,"14"30"-5329,-1 0 0,-1 1 1,1-1-1,-1 1 1,0 0-1,0-1-367,2 5 72,0-1-1,0 1 1,0 0 0,0-1-1,0 1 1,0 0-1,0 0 1,-1 0 0,1 0-1,0 0 1,0 0-1,-1 1 1,1-1 0,-1 0-1,1 1 1,-1-1-1,1 0 1,-1 1 0,1 0-1,-1-1 1,1 1-1,-1 0 1,0 0 0,1 0-1,-2 0-71,-3 2 160,0 0 0,-1 1 0,1 0 0,1 0 0,-1 0 0,0 1 0,1-1 0,0 1 0,-1 1 0,0 1-160,-18 16 266,2 1-1,1 1 0,1 1 1,-9 16-266,21-31 42,-48 69 85,4 3-1,3 2 1,4 1 0,-6 26-127,-19 57 259,6 3 1,9 3 0,-6 52-260,38-120 334,5 0 0,4 2 0,5 0 0,5 0 0,5 0 1,5 17-335,-1-77 237,2 0 1,1-1 0,9 23-238,-8-43 104,0-1 0,2 0 1,0 0-1,2-2 0,1 1 0,9 11-104,-6-13 72,2-1 0,0 0-1,2-1 1,0-1 0,1-2-1,1 0 1,1-1 0,0-1 0,1-1-1,1-2 1,0 0 0,0-2-1,2-1 1,-1-1 0,1-1-1,1-2 1,-1 0 0,9-1-72,-4-2 94,1-2 0,0-1 0,0-1 0,0-2 0,0-1 0,-1-2 0,1-1 0,4-3-94,8-5 136,-1-1-1,-1-2 0,-1-3 1,-1-1-1,19-14-135,-8 1 175,-2-3-1,-1-2 0,-3-1 1,24-29-175,-20 14 247,-2-2 1,-3-2-1,26-45-247,-43 54 109,-1-1 1,-3 0-1,-2-2 0,-2-1 0,2-18-109,-5 5 90,-3-1 1,-3-1-1,-3 0 0,-2-17-90,-5-2 16,-3 1-1,-4 0 0,-5 0 0,-3 0 0,-3 2 0,-5 0 0,-13-28-15,0 16-88,-4 1 0,-14-18 88,22 56-99,-2 2-1,-3 0 1,-21-23 99,29 45-83,-2 2 0,-2 0 1,-1 3-1,-22-17 83,30 28-46,-2 1-1,0 1 1,0 1-1,-2 1 1,-7-1 46,17 8-19,-2 1 0,1 1 0,0 1 0,-1 1 0,0 0 0,0 2 0,0 0 0,-7 1 19,-1 3-48,-1 0 0,1 2 0,0 1 0,0 2 0,1 0 0,0 2 0,0 1 0,1 1 0,0 1 0,-11 8 48,20-10-196,0 0 0,1 2-1,0-1 1,1 2 0,0 0 0,1 1 0,1 1-1,-2 3 197,8-9-403,1 0 0,0 1-1,0-1 1,1 1 0,0 0 0,1 1-1,1-1 1,-1 1 0,2 0 0,-1 0-1,1 0 1,1 0 0,0 0-1,1 8 404,0-12-591,0 1 0,1 0-1,1-1 1,-1 1-1,1-1 1,0 0 0,0 1-1,1-1 1,3 6 591,2-1-1421,0 0-1,1 0 1,1-1 0,7 8 1421</inkml:trace>
  <inkml:trace contextRef="#ctx0" brushRef="#br0" timeOffset="47869.228">11486 3205 9984,'5'-74'3205,"-4"69"-2979,0 0 1,0 1-1,0-1 1,0 0-1,1 1 1,0-3-227,-1 5 113,0 1 0,0-1 0,0 1 0,0-1 0,0 1 0,0-1 0,1 1 0,-1 0 0,0-1 0,1 1 1,1-1-114,-3 2 43,0 0 0,1-1 0,-1 1 0,1 0 0,-1 0 1,1-1-1,-1 1 0,1 0 0,-1 0 0,1 0 1,-1 0-1,1 0 0,-1 0 0,1 0 0,-1 0 0,1 0 1,-1 0-1,1 0 0,-1 0 0,1 0 0,-1 0 1,1 1-1,-1-1 0,1 0 0,-1 0 0,1 1 0,-1-1 1,1 0-1,-1 0 0,0 1 0,1-1-43,4 6 245,1-1-1,-1 1 1,-1 0-1,1 0 1,-1 1 0,0-1-1,-1 1 1,0 0-1,3 6-244,3 7 386,52 114 1845,12 51-2231,39 140 435,15 44-237,111 189-118,-14-40-2342,-111-219-2292,-68-181-27</inkml:trace>
  <inkml:trace contextRef="#ctx0" brushRef="#br0" timeOffset="48265.835">13416 3490 11392,'-9'-27'4224,"31"6"-3297,28 2 737,-19 14 128,17 14-256,6 23-32,5 43-576,-2 48-160,1 32-448,14 43-192,12 0-96,5 31-32,1-19 64,-11-15-1152,-2-9-544,-7-12-1216,-2-23-543,-1-40-1985</inkml:trace>
  <inkml:trace contextRef="#ctx0" brushRef="#br0" timeOffset="48936.986">17006 3010 8960,'6'-15'952,"-5"10"-685,0 0 0,1 0 1,0 0-1,0 1 0,1-1 1,-1 1-1,1-1 0,0 1 1,0 0-1,0 0 0,1 0 1,1-1-268,-3 3 231,1 0 0,0 0 1,-1 0-1,1 0 0,0 1 1,0-1-1,0 1 1,0 0-1,0 0 0,1 0 1,-1 0-1,2 0-231,-3 1 107,-1 0 0,1 0 0,0 0 1,0 0-1,0 0 0,0 1 0,0-1 0,-1 1 1,1-1-1,0 1 0,0 0 0,-1 0 0,1 0 0,0 0 1,-1 0-1,1 0 0,-1 0 0,1 0 0,-1 1 1,0-1-1,1 1 0,-1-1 0,0 1 0,0-1 0,0 1-107,8 15 377,0 0-1,-1 0 1,-1 1-1,-1 0 1,-1 0-1,0 2-376,3 7 269,26 98 889,3 56-1158,49 297 582,-55-298-492,19 76-117,69 198 27,-75-313-159,49 170-1391,-52-155-2064,-7 2 3614,-16-38-2565,-7-18-1765</inkml:trace>
  <inkml:trace contextRef="#ctx0" brushRef="#br0" timeOffset="49329.593">19110 2626 9216,'1'-55'2981,"2"33"-1788,-3 22-1171,0 0 0,0 0 0,0-1 0,0 1 0,1 0 0,-1 0 0,0 0 0,0 0 0,0 0 0,0 0 0,0 0 0,0 0 0,0-1 0,0 1 0,1 0 0,-1 0 0,0 0 0,0 0 0,0 0 0,0 0 0,0 0 0,0 0 0,1 0 0,-1 0 0,0 0 0,0 0 0,0 0 0,0 0 0,0 0 0,0 0 0,1 0 0,-1 0 0,0 0 0,0 0 0,0 0 0,0 0 0,0 0 0,1 0 0,-1 0 0,0 0 0,0 0 0,0 0 0,0 0 0,0 1 0,0-1 0,0 0 0,1 0 0,-1 0 0,0 0 0,0 0 0,0 0 0,0 0 0,0 1 0,0-1 0,0 0 0,0 0 0,0 0-22,3 5 475,-1 0 0,0-1 0,0 1-1,0 0 1,0 2-475,43 154 4453,-14-7-2954,1 43-763,10 47 11,17 24-747,52 113 269,15-6-158,-88-264-113,-4-10 11,93 285-1365,-84-237-3131,10 91 4487,-29-98-3163,-9-20-1599</inkml:trace>
  <inkml:trace contextRef="#ctx0" brushRef="#br0" timeOffset="50001.486">16002 3201 7680,'10'-19'583,"12"-26"2434,20-28-3017,-29 52 409,20-35 1304,-31 52-1565,0 0-1,0 1 0,-1-1 1,1 0-1,-1 0 1,0 0-1,0 0 1,-1 0-1,1-1-147,-1 3 47,0 0 1,0 1-1,0-1 1,-1 0-1,1 1 1,0-1-1,-1 1 0,1-1 1,-1 1-1,1-1 1,-1 1-1,0-1 1,0 1-1,0 0 0,0-1 1,0 1-1,0 0 1,0 0-1,0-1 1,0 1-1,0 0 0,-1 0 1,1 0-1,0 0 1,-1 1-1,1-1-47,-3-1 73,-1 0-1,1 1 1,0 0-1,0 0 1,-1 0-1,1 0 1,-1 1 0,1-1-1,-1 1 1,1 0-1,-3 1-72,-7 0 116,1 1 1,-1 1-1,-4 1-116,4 0 93,-1 1 0,1 1-1,0 0 1,1 1 0,-1 0 0,-3 4-93,-22 16 456,-16 16-456,-13 14 480,1 4-480,-86 101 501,-21 49 22,57-55 346,-57 108-869,97-131 400,5 3 0,-17 57-400,30-45 502,-6 45-502,30-70 490,-10 75-490,30-113 222,4 0-1,2 40-221,8-80 115,2 0-1,2 0 1,2 0 0,7 30-115,-5-47 65,0-1 0,2 0 0,1 0 1,0-1-1,3-1 0,0 1 0,1-2 0,1 0 1,2-1-1,0-1 0,1 0 0,1-1 1,22 17-66,-14-16 91,2-1 1,0-1 0,1-1-1,1-2 1,1-1 0,0-2-1,1-1 1,21 5-92,-15-7 101,0-2 0,0-2 0,1-2 0,-1-1 0,1-2 0,0-2 0,24-3-101,9-6 248,-1-3 0,38-13-248,-25 4 226,-2-5 1,12-8-227,-4-6 427,76-45-427,-61 24 360,-2-3 0,63-55-360,-112 74 120,-1-2 1,-3-2-1,-2-2 1,-2-2-1,14-25-120,-23 23 40,-3 0 0,-3-2-1,-1-2 1,-4-1 0,-2-1 0,-1-7-40,-7 13-7,-2-1 0,-3-1 1,-2 1-1,-3-2 0,-2 1 1,-3-1-1,-3-8 7,-3 0-72,-2 0 0,-4 1 0,-2-1 0,-4 2 0,-2 0 0,-3 1 0,-2 1 1,-11-13 71,13 31-66,-2 2 1,-2 1-1,-1 0 1,-3 2-1,-1 2 1,-1 0-1,-2 3 1,-2 0-1,-1 2 1,-2 2-1,-34-21 66,25 23-94,-1 2 0,-1 2 0,-35-11 94,42 20-107,-1 2 0,-1 2 1,0 2-1,0 1 0,0 3 1,-1 1-1,-38 3 107,44 3-501,0 1-1,0 2 1,1 2 0,-1 2-1,1 1 1,1 2 0,0 1-1,-31 17 502,53-23-611,1 1-1,0 0 1,0 2-1,0-1 1,1 2-1,0 0 612,2 1-1370,0 1 0,1 0 0,1 0 0,-6 11 1370,14-22-114</inkml:trace>
  <inkml:trace contextRef="#ctx0" brushRef="#br0" timeOffset="51148.865">4150 8674 7040,'20'-32'2069,"0"0"0,6-4-2069,-13 22 700,0 1 0,2 0 0,0 1 0,0 0 0,1 2 0,2-1-700,38-29 2264,-55 39-2247,6-4 330,-1-1-1,1 0 1,-1 0 0,0-1-1,0-1-346,-5 7 75,0 0 0,0 0 0,-1 0 0,1 0-1,-1 0 1,1 0 0,-1 0 0,0 0 0,1 0 0,-1 0-1,0-1 1,0 1 0,1 0 0,-1 0 0,0 0 0,0 0-1,-1-2-74,1 2 54,0 0 0,-1 0-1,0 1 1,1-1 0,-1 0-1,1 0 1,-1 0 0,0 0-1,0 1 1,1-1-1,-1 0 1,0 1 0,0-1-1,0 0 1,0 1 0,0-1-1,0 1 1,0 0-1,0-1 1,0 1 0,0 0-1,0 0 1,-1-1-54,-5 0 96,0 1 1,0-1-1,0 1 1,-1 0-1,1 1 1,0 0-1,0 0 1,0 0-1,0 1 1,0 0-1,-7 3-96,-17 6 111,0 2-1,1 1 1,0 2-1,1 0 1,-20 17-111,-42 35 296,-2 7-296,40-31 47,-199 173 29,187-154-116,3 3-1,-35 49 41,75-87-42,-13 24 42,29-42-13,1 1 1,0-1-1,0 1 1,1 0-1,0 0 1,-2 11 12,6-17-7,-1-1 1,0 0-1,1 1 0,0-1 1,0 1-1,1-1 1,-1 1-1,1-1 1,0 1-1,0-1 1,0 0-1,1 1 1,-1-1-1,1 0 1,0 0-1,0 0 1,1 0-1,-1 0 1,1-1-1,0 1 0,0-1 7,4 4-3,1 0 0,0 0 0,0-1 0,1 0 0,-1-1 0,1 0 0,0 0-1,1-1 1,0 0 3,42 14 51,1-2 0,0-3-1,7-1-50,-33-6 8,23 4-40,267 65-162,-259-57 224,-2 2 0,0 3 0,-1 2 0,21 15-30,-22-8 17,-1 3 0,9 10-17,-34-22 121,0 1-1,-2 1 1,-1 1 0,10 15-121,-25-29 134,-1 1 0,0 0 0,-1 1 0,-1 0 0,0 0 0,-1 1 0,2 5-134,-5-9 92,-1 0 0,1 0 1,-2 0-1,1 0 1,-2 0-1,1 0 0,-2 0 1,1 0-1,-1 0 0,-2 8-92,-1-6 57,0 0 0,0 0 0,-1 0 0,-1 0 0,0-1 0,-1 0 0,0 0 0,0 0 0,-2-1 0,-6 7-57,-4 3 79,-2-1 0,0 0 0,-1-2 0,-19 12-79,3-5 78,0-3 0,-2 0 1,-41 15-79,-8-4 15,-32 6-15,-82 15 0,154-44 0,-1-2 0,0-2 0,-5-2 0,38-4-5,1 0 1,0-1-1,0 0 0,1-2 0,-1 0 5,9 2-11,1-1 0,0 0 1,-1 0-1,1-1 0,0 0 0,1 0 0,-1 0 0,0 0 0,1-1 0,0 0 0,0-1 1,-5-4 10,6 4-14,0 0 1,0 0 0,1-1 0,-1 0 0,1 0 0,1 0 0,-1 0-1,1 0 1,0-1 0,0 1 0,1-1 0,-1-3 13,1-4-32,0 0 1,1 0-1,0-1 1,1 1-1,1 0 1,0-1 31,4-13-55,1 0 0,1 1 0,10-24 55,4 1-70,2 1 1,14-19 69,66-95-119,-86 134 105,-5 9 5,128-185-36,-19 50 25,-58 74 14,133-174 11,-113 148 24,223-292-42,-195 240 56,49-98-43,-138 215 42,-1-1 1,4-15-43,-21 44 10,0 1 1,-1-1-1,0-1 1,-2 1 0,1-7-11,-2 16 1,-1 1 0,0-1 0,0 1 1,0-1-1,0 1 0,-1-1 1,0 1-1,0-1 0,0 1 0,-1-1 1,1 1-1,-1 0 0,0 0 1,0 0-1,-1 0 0,1 0 1,-1 0-2,1 2 1,0 0 1,0 0 0,-1 0 0,1 0-1,0 0 1,-1 0 0,0 1 0,1-1 0,-1 1-1,0 0 1,1 0 0,-1 0 0,0 0 0,0 0-1,0 1 1,0-1 0,0 1 0,0 0 0,0 0-1,0 0 1,0 0 0,-2 0-2,-6 2 9,-1 1 0,1 0 0,0 0 1,0 1-1,-8 4-9,-38 19-123,1 2 1,2 2-1,1 2 0,2 3 1,-26 25 122,52-39-489,0 1 1,1 2 0,-18 25 488,31-35-486,0 1-1,1 0 1,1 1-1,0 0 1,1 0 0,1 1-1,-3 11 487,9-22-323,-1-1-1,0 0 0,1 1 0,0-1 0,1 1 0,0 0 0,0-1 0,0 1 1,1-1-1,-1 1 0,2-1 0,-1 1 0,1-1 0,0 0 0,0 0 0,1 0 1,-1 0-1,1 0 0,1 0 0,-1-1 0,1 1 0,1 0 324,12 15-2333,1-1 0,1 0 2333</inkml:trace>
  <inkml:trace contextRef="#ctx0" brushRef="#br0" timeOffset="51521.651">5685 8310 11648,'-18'-83'4384,"23"31"-3393,-1-19 897,1 47 160</inkml:trace>
  <inkml:trace contextRef="#ctx0" brushRef="#br0" timeOffset="51522.651">5688 8092 22911,'-3'56'1184,"-10"26"-672,-19 65-128,-8 23-32,-10 61-128,7 11-64,2 19-64,14-23-96,18-28-320,9-28-192,14-31-1152,22-52-448,16-43-3007,2-25-2561,0-28 2720</inkml:trace>
  <inkml:trace contextRef="#ctx0" brushRef="#br0" timeOffset="51890.732">6310 9201 8704,'-27'-6'1218,"18"3"-739,-1 1 1,1 0 0,0 1-1,-1 0 1,1 1 0,-4 0-480,10 0 56,-1 0 339,0 0 0,0 0 0,0 1 0,1-1-1,-1 1 1,-1 0-395,4-1 120,0 0-1,0 1 1,0-1-1,1 1 1,-1-1-1,0 0 1,0 1-1,0-1 1,1 1-1,-1 0 1,0-1-1,1 1 1,-1 0-1,1-1 1,-1 1-1,0 0 1,1 0-1,0-1 1,-1 1-1,1 0 1,-1 0-1,1 0 1,0 0-1,0 0 1,-1-1-1,1 1 1,0 0-1,0 0 1,0 0-1,0 1-119,0-2 77,0 1 0,0 0 0,0 0-1,0 0 1,1 0 0,-1-1 0,0 1 0,1 0 0,-1 0-1,0 0 1,1-1 0,-1 1 0,1 0 0,-1-1 0,1 1 0,-1 0-1,1-1 1,-1 1 0,1-1 0,0 1 0,-1-1 0,1 1-1,0 0-76,24 7 958,-11-5-751,1 0 0,0-2 0,0 1 0,0-2-1,1 0 1,1-1-207,31-5 601,15-4-601,-43 6 94,313-46 603,-233 39-1251,0 5 1,40 5 553,-96 3-1643,0 3 0,-1 2 1,1 1-1,-2 2 1,27 11 1642,4 3-4832</inkml:trace>
  <inkml:trace contextRef="#ctx0" brushRef="#br0" timeOffset="52407.52">8431 8988 9216,'23'-154'5482,"-5"48"-3316,-4 23 724,2-46-2890,-15 108 404,-1-1 0,-2-18-404,2 33 165,-1-1-1,-1 0 0,1 1 1,-1-1-1,-1 1 1,1 0-1,-1 0 1,-1 0-1,-1-3-164,4 9 42,0-1 0,0 1 0,0 0-1,0-1 1,0 1 0,0 0 0,-1 0 0,1-1 0,-1 1 0,1 0-1,-1 1 1,1-1 0,-1 0 0,0 0 0,1 1 0,-1-1 0,0 1 0,1-1-1,-1 1 1,0 0 0,0-1 0,0 1-42,-3 0 73,-1 1-1,0 0 1,1 0-1,0 0 1,-1 0 0,1 1-1,-2 0-72,-6 3 74,0 1-1,0 0 0,1 1 0,0 0 0,0 1 1,-8 6-74,-7 9 92,1 1 0,-5 7-92,-22 27 86,-7 14-86,-70 101 42,-17 44 150,63-76 268,-34 89-460,64-112 197,6 1 0,-7 41-197,37-98 104,3 1 0,-4 46-104,15-82 30,2 1 1,1 0 0,0 0 0,3 0-1,0 0 1,2-1 0,1 1 0,1 2-31,0-11 14,0 0 1,1-1-1,1 0 1,1 0-1,0-1 1,2 0-1,0 0 0,0-1 1,2-1-1,0 0 1,6 5-15,-1-4 8,0-1 1,1 0 0,0-1-1,1-1 1,1-2-1,0 1 1,1-2-1,4 0-8,4 1 8,1-1 0,0-2-1,0-1 1,0-2 0,27 1-8,-31-4 25,1-2 0,-1-1 0,0-2 0,1 0 0,-1-2 1,24-7-26,-7-2 122,-2-1 0,0-2 0,27-17-122,-32 15 313,27-19-313,-49 27 83,-1 1-1,0-2 0,-1 0 1,0-1-1,1-2-82,-9 10 35,-1-1 1,0 1-1,0-1 0,0 0 1,-1 0-1,0-1 0,0 1 1,0-1-1,-1 1 0,0-1 0,-1 0 1,1 0-1,-1 1 0,-1-1 1,1 0-1,-1 0 0,0-1-35,-2-3 35,1 0 0,-2-1 0,1 1 0,-2 0 0,1 0 0,-2 0 0,1 1 0,-2 0 0,1 0-1,-2-1-34,-4-5 8,-1-1 0,0 2 0,-1 0 0,-1 1-1,-1 0 1,0 1 0,0 0 0,-1 2-1,-1 0 1,0 0 0,-1 2 0,-18-8-8,5 4 2,-2 2 0,1 1 0,-1 1-1,0 2 1,-1 1 0,0 1 0,-10 2-2,0 2-109,0 2 1,0 2-1,1 2 0,0 2 1,0 1-1,0 3 0,1 1 1,-15 8 108,36-12-656,0 1 0,-8 6 656,26-14-153,0 1 0,0-1 0,1 1 0,-1 0 0,0 0 0,1 1 0,0-1 0,-1 0 0,1 1 0,0 0 153,1-2-65,1 0 0,0 0-1,-1-1 1,1 1 0,0 0-1,0 0 1,0 0 0,-1 0-1,1-1 1,0 1 0,0 0-1,0 0 1,1 0 0,-1 0-1,0-1 1,0 1 0,0 0-1,1 0 1,-1 0 0,0-1-1,1 1 1,-1 0 0,0 0 0,1-1-1,-1 1 1,1 0 0,0-1-1,-1 1 1,1-1 0,-1 1-1,1 0 1,0-1 0,-1 1-1,1-1 1,0 0 0,0 1-1,-1-1 66,6 3-462,0 1 0,-1-2 0,1 1 0,0 0 0,0-1 0,0-1 0,4 2 462,50 7-4035,-56-9 3683,31 3-6053,25 0 6405,46-7-4965</inkml:trace>
  <inkml:trace contextRef="#ctx0" brushRef="#br0" timeOffset="52776.744">9444 8602 12928,'-13'-91'4202,"13"88"-3978,0 0-1,-1 0 1,0 0-1,1-1 0,-1 1 1,0 0-1,-1 0 1,1 1-1,0-1 1,-1 0-1,0 0 1,1 1-1,-3-3-223,-1-1 866,-2-4 1493,6 10-2317,1 0-1,0 0 1,0 0-1,0 0 1,0 0-1,0 0 0,0 0 1,-1-1-1,1 1 1,0 0-1,0 0 1,0 0-1,0 0 1,-1 0-1,1 0 0,0 0 1,0 0-1,0 0 1,0 0-1,0 0 1,-1 0-1,1 0 1,0 0-1,0 0 0,0 0 1,0 0-1,-1 0 1,1 0-1,0 0 1,0 1-1,0-1 0,0 0 1,0 0-1,-1 0 1,1 0-42,-1 2 118,0 0 1,0 0-1,0 0 0,1 1 1,-1-1-1,0 0 1,1 0-1,-1 2-118,-9 53 740,-2 28-740,3-8 135,1-25-101,-57 501 577,58-431-1098,4 1 0,6-1 0,13 73 487,3-75-4747,14 42 4747,-3-47-5674</inkml:trace>
  <inkml:trace contextRef="#ctx0" brushRef="#br0" timeOffset="53123.539">10184 9266 12544,'-14'0'4735,"19"0"-3679,-5 3 416,4-3-96,5 4-608,9-4-32,23 0-416,20-7-192,25-5-96,2 3-32,-2 1 64,-11 4-896,1 8-352,-19 13-3040,-7 7-1215,-14-2 799</inkml:trace>
  <inkml:trace contextRef="#ctx0" brushRef="#br0" timeOffset="53488.036">10211 9729 11392,'-68'23'4288,"59"-14"-3329,9 3 449,9-9-64,14-6-640,26-9-64,35-8-384,24-1-96,3 2-96,-27 4-128,77-6-32,-10 6-1152,-17 3-512,-4 4-2975,-1 8-2049,-13-4 2912</inkml:trace>
  <inkml:trace contextRef="#ctx0" brushRef="#br0" timeOffset="53846.551">12386 8944 11008,'-28'-1'1371,"2"0"490,0-1 0,-2-2-1861,18 3 429,8 1-305,0 0 0,0 0-1,0 0 1,0 0 0,0-1-1,0 1 1,0 0 0,0-1-1,1 0 1,-1 1 0,0-1-1,0 0 1,-1-1-124,3 2 23,0 0 0,0 0-1,-1 0 1,1-1 0,0 1-1,0 0 1,0 0 0,0 0 0,0 0-1,0 0 1,-1-1 0,1 1 0,0 0-1,0 0 1,0 0 0,0 0-1,0-1 1,0 1 0,0 0 0,0 0-1,0 0 1,0-1 0,0 1 0,0 0-1,0 0 1,0 0 0,0-1-1,0 1 1,0 0 0,0 0 0,0 0-1,0 0 1,0-1 0,0 1-1,1 0-22,5-8 377,14-6-7,-20 14-365,27-16 314,0 1 0,1 1 1,1 1-1,3 1-319,-12 5 245,2 0 0,-1 2 0,1 1 0,-1 1-1,1 0 1,10 1-245,3 3 336,0 0 0,0 2 0,0 2 0,26 7-336,-42-8 157,1 2-1,-1 0 1,-1 2-1,1 0 1,-1 1-1,-1 0 0,1 2 1,-2 0-1,3 3-156,-11-7 62,0 0 0,0 0-1,-1 1 1,0 0 0,-1 1 0,0-1-1,0 1 1,-1 0 0,0 1 0,0-1-1,-1 1 1,-1 0 0,0 0 0,0 1-1,-1-1 1,1 6-62,-2-3 43,0 0-1,-1 1 1,0-1-1,-2 0 1,1 0 0,-1-1-1,-1 1 1,0 0-1,-1-1 1,-1 1-1,0-1 1,0 0 0,-2 1-43,-10 17 87,-2-1 0,0-1 0,-2-1 0,-10 9-87,-30 28 206,-11 7-206,-76 60 64,-42 39 57,152-133-62,2 2 1,2 2-1,-20 31-59,48-63-3,0 0 0,0 1 1,1-1-1,0 1 0,1 0 1,0 0-1,1 0 0,-1 6 3,3-13-3,1 0 0,0 1-1,0-1 1,0 0 0,0 1 0,0-1 0,1 0-1,-1 1 1,1-1 0,0 0 0,0 0-1,0 0 1,1 0 0,-1 0 0,1 0 0,-1 0-1,1 0 1,0 0 0,0-1 0,1 1-1,-1-1 1,0 1 0,1-1 0,-1 0-1,1 0 1,0 0 0,0 0 0,1 0 3,10 5 4,0 0-1,0 0 1,1-2 0,0 0 0,0 0 0,0-2-1,1 0 1,13 1-4,28 1 66,47-3-66,372-16 69,-236 5-2353,-2 5-4920,-157 4 2735,-4 0-437</inkml:trace>
  <inkml:trace contextRef="#ctx0" brushRef="#br0" timeOffset="54200.148">14544 9075 12032,'-113'-55'8229,"102"50"-8007,1 1 1,-1 1 0,0 0 0,0 1 0,0 0-1,0 0 1,0 1 0,0 1 0,-1 0-1,1 0 1,-2 2-223,-2-1 81,1 1-1,-1 1 0,1 1 1,0 0-1,0 1 0,0 0 1,0 1-1,-3 3-80,3-1 79,0 2 0,1 0 0,0 0 0,1 1 0,0 0 0,0 1 0,2 1 0,-6 7-79,-12 21 316,1 2 0,-2 8-316,7-11 171,2 1 0,2 1 0,2 1 0,1 0 0,2 2-171,5-9 58,1 0 1,2 1-1,2-1 0,1 1 1,1 0-1,4 16-58,-2-37 12,1 0 1,0 0-1,1 0 0,1-1 1,1 1-1,0-1 0,1 0 0,0 0 1,1 0-1,1-1 0,0 0 0,1-1 1,1 0-1,0 0 0,1-1 0,0 0 1,1-1-1,0 0 0,0-1 1,3 1-13,9 4 29,-1-1 1,2-1 0,0-1-1,0-1 1,1-1 0,1-2 0,10 2-30,-13-4 34,0-1 0,1-1 1,0-1-1,0-2 0,0 0 1,0-2-1,0 0 0,0-2 1,3-1-35,6-1 50,-1-2 0,1 0-1,-2-2 1,1-2 0,-2-1 0,27-14-50,-37 15 35,-1-1 0,0-1 0,-1 0 0,-1-2 1,0 0-1,-1-1 0,-1 0 0,0-2 0,-2 0 1,5-6-36,-9 9 37,-1-1 1,-1 0 0,0-1 0,-1 1 0,-1-1 0,0 0 0,-1-1 0,-1 0 0,-1 1 0,-1-3-38,1-8 36,-2 0 1,-1 0-1,-1 0 0,-1 0 1,-2 0-1,-1-1-36,-1 1 22,-2-1 0,0 1-1,-2 0 1,-12-22-22,-5-2 9,-31-45-9,30 53-30,-3 1-1,-1 1 1,-2 2 0,-1 1 0,-3 2-1,-13-9 31,13 16-233,-1 3 0,-1 1 0,-2 1-1,0 3 1,-1 1 0,-1 2-1,-1 3 1,-30-7 233,54 17-819,-1 2 0,0 0 0,0 2 0,-1 0 0,1 1 0,0 2 0,-2 0 819,6 2-2937,0 0 0,-8 3 2937,26-6-67</inkml:trace>
  <inkml:trace contextRef="#ctx0" brushRef="#br0" timeOffset="54560.859">14571 8278 10368,'-100'-282'5802,"96"272"-5626,-1 0-1,0 0 1,0 0 0,-1 1-1,0-1 1,-1 1 0,0 1-1,0-1 1,-1 1 0,-1 0-176,-7-5 302,-2 0 1,0 2 0,0 0 0,-3 0-303,20 10 19,-34-17 228,0 2 0,-1 2 1,0 1-1,-1 2 0,-1 1 1,1 2-1,-2 2 1,-1 1-248,-41-1 145,1 3 1,-1 4 0,-35 6-146,15 3 26,1 3 1,0 5 0,-36 14-27,0 10 89,3 5 0,2 7 1,-64 38-90,20 1 68,5 9 1,-38 36-69,90-53 272,-58 56-272,109-79 170,2 3 1,3 2-1,3 3 0,-16 29-170,39-46 173,3 0 0,2 2-1,2 2 1,3 0 0,2 2-1,-8 37-172,23-65 84,2 1 0,1 1 0,1-1 0,2 1 0,2 0 0,0 0 0,3 0 0,0 0-1,2-1 1,2 1 0,5 15-84,1-9 70,1 0 0,3-2 0,0 0 0,3 0 0,1-2 0,1-1-1,2 0 1,2-2 0,5 4-70,22 22 116,2-2-1,4-3 1,22 15-116,10 1 96,3-3 0,47 23-96,-15-20 152,3-6 0,2-6 0,3-5 1,1-6-1,71 11-152,-47-21 344,2-7 1,1-7-1,1-7 0,115-6-344,-65-16 608,68-16-608,-83-1 169,-2-9 0,61-23-169,-135 23 21,-2-5 0,-2-6 0,-2-4 0,17-15-21,-67 29-14,-2-3-1,-2-3 1,41-35 14,-72 51-49,-2-2 1,-1-1-1,-1-1 0,-1-1 0,-2-1 1,0-2-1,-3 0 0,0-1 1,-3-1-1,0 0 0,-2-2 0,-2 0 1,-1 0-1,-2-1 0,-2 0 1,-1-1-1,-2 0 0,-1 0 0,-2-1 1,-2 1-1,-2 0 0,-2-15 49,-5-3-78,-1 0 0,-3 0 1,-3 1-1,-2 1 0,-7-10 78,-10-17-56,-3 3 1,-4 0 0,-3 3-1,-3 2 1,-4 2 0,-3 2-1,-2 3 1,-35-29 55,15 26-35,-3 4 0,-3 3 0,-2 3 0,-3 5 0,-41-17 35,-12 2-36,-4 6 0,-2 6 1,-32-2 35,-18 4-320,-6 7 320,-155-17-1419,61 29-1461,79 22-2324,184 13 4206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6:45.8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4114 239 16639,'-14'-22'54,"11"17"7,1 1-1,-1-1 1,0 1-1,-1 0 1,1 0 0,-1 0-1,1 0 1,-1 1-1,0 0 1,-1-1-1,-3-1-60,-1 0 206,-1 0 0,0 0-1,0 1 1,0 0-1,0 1 1,-8-2-206,-15-2 721,-16 0-721,31 5 109,-205-30 695,-342-39 113,409 59-927,1 7 1,-101 11 9,170 1-3,1 4 0,-16 7 3,-17 11-16,-61 25 16,44-7-80,-44 25 80,-3 17-29,4 8 0,-106 79 29,144-79 117,-13 19-117,-95 101 373,161-135 107,-26 38-480,78-78 139,1 2 0,2 1-1,-9 20-138,22-29 83,1 0 0,2 0-1,1 2 1,0 5-83,8-18 54,0 0-1,2 0 1,1 1-1,1-1 1,1 8-54,1-19 33,2 1 1,0 0 0,1 0-1,0-1 1,1 1 0,1-1-1,0 1 1,1-1 0,5 11-34,-1-8 59,1 0 0,1 0 1,0-1-1,1-1 0,0 1 1,1-2-1,12 10-59,2-1 126,0-1-1,2-2 0,0 0 1,6 0-126,12 6 201,1-3 0,1-1 0,23 4-201,16 2 293,1-5 0,28 1-293,53 3 379,23-5-379,229 2 235,-18-23 122,143-27-357,-50-31 176,0-43 15,-10-26-73,-17-17-27,-50-25-32,-39-2-33,-232 97 65,19-19-91,-80 37 139,75-62-139,-101 68 53,-3-4 0,10-14-53,-44 41 22,-2 0 1,-1-1-1,-1-1 0,-2-1 1,0-1-1,-2-1 0,1-7-22,-11 22 12,-1 0 0,0-1 0,-1 0 1,-1 0-1,-1 0 0,-1-1 0,0 1 0,-1 0 0,-1-1 0,0 0 0,-2 1 0,0 0 0,-1-1 0,-3-9-12,1 10 0,-1 0 0,0 0 0,-2 0 0,0 1 0,-1 0 0,0 1 0,-1 0 0,-1 0 0,-1 0 0,-9-9-3,-2 1 0,0 2 0,-1 0 0,-2 1-1,-26-15 4,3 5-21,-2 3 0,-1 2-1,-35-11 22,5 6-88,-2 5 1,-43-7 87,-24 4-350,-1 7 1,-47 3 349,-313 6-1904,288 18-5643,-126 23 7547,119 4-6293,11-4 1195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6:51.0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235 332 10112,'-5'-10'5479,"2"5"-3041,-8 4-1529,8 2-774,0 1-1,0-1 1,-1 1 0,2-1 0,-1 1-1,0 0 1,0 0 0,0 0-1,1 0 1,-2 2-135,-24 27 781,22-23-670,1-1 1,1 1-1,0 0 0,0 1 1,0-1-1,1 0 0,0 1 1,1 0-1,-1 3-111,0 1 56,2-1 0,-1 1 0,1-1 0,1 1 1,0-1-1,2 7-56,-1-12 70,0 0 0,0 0 1,1 0-1,0-1 0,3 7-70,-4-11 42,0 0-1,0 0 1,0 0-1,1 1 1,-1-1-1,0-1 1,1 1-1,0 0 1,-1 0-1,1 0 1,0-1-1,0 1 1,0-1-1,0 0 1,0 1-1,1-1 1,-1 0-1,1 0-41,4 1 87,1-1-1,-1 0 0,1 0 1,-1-1-1,1 0 0,-1 0 1,1-1-1,-1 0 0,1 0 1,-1-1-1,0 0 0,3-1-86,11-4 213,-1-1 0,0-1 0,13-8-213,-17 9 66,-1-1 0,1-1 0,-2-1 0,1 0 0,-2 0 0,1-2 0,3-5-66,-12 12 20,0 0 1,-1 0-1,0 0 1,0-1 0,0 0-1,-1 1 1,0-1-1,0-1 1,-1 1-1,0 0 1,0-1-1,-1 1 1,0-1 0,0 1-1,-1-1 1,1 0-1,-2 1 1,0-6-21,-1-1 18,-1 0 1,-1 0 0,0 0-1,-1 1 1,0 0-1,-1 0 1,-1 0-1,0 0 1,0 1 0,-2 1-1,-5-7-18,8 10 13,0 0 0,-1 1 0,-1 0 0,1 0 0,-1 1 0,0 0-1,0 1 1,-1-1 0,0 2 0,0-1 0,0 1 0,0 0 0,-1 1 0,0 0 0,1 1 0,-10-1-13,13 2 1,0 2 1,0-1-1,-1 1 1,1-1-1,0 2 1,0-1-1,0 1 1,0 0-1,0 0 1,1 1-1,-1-1 1,0 1-1,1 0 1,0 1-1,0 0 1,-2 1-2,-5 5-14,1 1 0,0 0 0,0 0 0,2 1 1,-1 0-1,0 3 14,3-3 13,0 0 0,1 0 0,0 0 0,1 1 0,0 0 0,1 0 0,0 0 0,1 1 0,1-1 0,0 1 0,1-1 0,0 1 0,1 0 0,1 0 0,0-1 0,2 7-13,-1-4 67,1-1-1,1 1 1,0-1 0,1 0 0,1-1-1,0 1 1,1-1 0,0-1 0,1 1-1,5 5-66,-8-12 32,1-1-1,-1 1 0,1-1 0,0-1 0,1 1 0,-1-1 0,1 0 1,0 0-1,1-1 0,-1 0 0,1 0 0,0-1 0,-1 0 1,1 0-1,1-1 0,-1 0 0,0 0 0,1-1 0,-1 0 0,1-1-31,0 0 35,1-1-1,-1 0 0,1 0 0,-1-1 0,0-1 0,0 1 0,0-2 0,0 1 0,0-1 0,-1 0 0,0-1 0,1 0 0,-2 0 1,2-1-35,4-4 43,-1-1 1,0 0 0,0-1 0,-1 0 0,-1-1 0,0 0-1,6-11-43,-11 14 9,0 0-1,0 0 0,-1-1 0,-1 1 0,0-1 1,0 0-1,-1 0 0,0 0 0,-1 0 0,0 0 0,-1 0 1,0 0-1,-1 0 0,0 0 0,-1 0 0,0 0 0,-1 0 1,-3-9-9,0 2 17,-1 1 0,-1 0 0,0 1 1,-2-1-1,1 2 0,-2-1 1,0 2-1,-1-1 0,0 1 0,-13-10-17,16 16 17,-1 0 0,1 1-1,-2 0 1,1 1-1,-1 0 1,-9-4-17,14 8-6,1 0 1,0 0-1,-1 0 1,1 1-1,-1 0 1,1 0-1,-1 1 0,0 0 1,1 0-1,-1 0 1,0 0-1,1 1 1,-1 0-1,1 0 0,-5 2 6,0 1-23,0 1 0,1 0 0,-1 0 0,1 1 0,0 0-1,1 0 1,-1 1 0,-2 4 23,-3 2-43,1 1 0,1 1 0,1 0 0,-5 7 43,10-13-16,0 1 1,1-1-1,0 1 0,1 0 1,0 1-1,1-1 0,0 1 1,0-1-1,1 1 0,0 0 0,1 0 1,1 0-1,-1 0 0,2 0 1,-1 0-1,2 0 0,-1 0 0,4 10 16,-2-11 17,0 1-1,1-1 1,0 0-1,1 0 0,0 0 1,0-1-1,1 1 1,0-1-1,1-1 0,0 1 1,0-1-1,1 0 0,0-1 1,0 0-1,1 0 1,0-1-1,0 0 0,0 0 1,1-1-1,0-1 0,0 1 1,0-2-1,1 1 1,-1-1-1,1-1 0,0 0 1,-1-1-1,6 1-16,-4-2 40,1-1 0,-1 0 1,0 0-1,1-1 0,-1-1 0,0 0 0,0-1 0,5-2-40,-8 2 23,-1 0 1,1 0-1,-1-1 0,0 0 0,0-1 0,-1 1 0,0-2 1,0 1-1,0-1 0,0 0 0,0-2-23,-4 5 17,-1 1 1,0-1-1,0 0 0,0 1 1,0-1-1,0 0 0,-1 0 0,0 0 1,0-1-1,0 1 0,0 0 0,-1 0 1,0-1-1,1 1 0,-2 0 1,1 0-1,0-1 0,-1 1 0,0 0 1,0 0-1,0 0 0,0 0 1,-1 0-1,0 0 0,1 0 0,-3-1-17,-3-8 31,-1 1-1,-1 1 0,0-1 1,0 2-1,-1-1 0,0 1 0,-4-1-30,1-2-5,-2 2 0,1 0 0,-16-8 5,23 15-7,1 1 0,0 0 0,-1 0 0,0 1 1,0 0-1,0 0 0,0 1 0,0-1 0,0 2 1,0-1-1,-5 1 7,1 1-15,1 0 0,0 1 0,0 0 0,0 1 0,0 0 0,0 0 0,1 1 0,0 1 0,-1-1 0,1 1 0,1 1 0,-1 0 0,1 0 0,0 1 0,1 0 0,-1 0 0,-2 4 15,3-2-20,0-1-1,1 1 1,0 1 0,0-1 0,1 1 0,0 0 0,1 0 0,0 0 0,0 1 0,1-1 0,1 1 0,0 0 0,0 0 0,1 0 0,1 0 0,-1 3 20,2-3-21,0 1 1,1-1-1,0 0 0,0 0 1,1 1-1,1-2 1,0 1-1,0 0 0,4 5 21,-5-10-7,0-1 0,1 0 0,-1 0 0,1 0 0,0-1-1,1 1 1,-1-1 0,1 0 0,-1 0 0,1-1-1,0 1 1,1-1 0,-1 0 0,0 0 0,1-1-1,0 0 1,-1 0 0,6 1 7,0-1 13,-1-1-1,1 0 1,-1-1-1,1-1 1,-1 1 0,1-2-1,-1 1 1,1-1-1,-1-1 1,0 0-1,0 0 1,0-1 0,-1 0-1,5-3-12,4-3 40,0-1 0,-1 0 0,0-1 0,-1-1 0,-1-1 0,14-14-40,-21 19 23,0 0 0,-1 0 0,0-1-1,0 1 1,-1-2 0,0 1 0,-1-1 0,-1 0 0,2-2-23,-4 4 15,0 0 0,0 1 1,-1-1-1,0 0 0,0 0 1,-1 0-1,0 0 0,-1 0 0,0 1 1,0-1-1,-1 0 0,-2-6-15,-1 0 21,0 0 0,-1 0-1,-1 0 1,-1 1-1,0 0 1,-1 0-1,0 1 1,-4-3-21,7 7 5,-2 1 0,0 0 0,0 1 0,0 0 0,-1 0 0,0 0 0,0 1 0,0 1 0,-1-1 0,0 2-1,0-1 1,-8-1-5,13 4 4,0 1-1,0 0 1,-1 1-1,1-1 1,0 1-1,-1 0 1,1 1-1,0-1 0,-1 1 1,1 0-1,0 0 1,-2 1-4,-1 1-11,1 0-1,-1 0 1,1 1 0,0 0 0,0 0-1,0 1 1,-5 4 11,1 1-34,0 1 0,1 0 0,0 0 0,0 1 0,1 1 0,1-1 0,0 1 0,-3 8 34,7-11-8,0 1-1,0-1 1,0 1 0,1-1 0,1 1-1,0 0 1,1 0 0,0 0-1,0 0 1,1 1 8,1-5-19,-1 0-1,1 1 1,0-1 0,1 0-1,0 0 1,0 0 0,1 0-1,-1 0 1,2-1 0,-1 1-1,1-1 1,0 0-1,0 0 1,0 0 0,3 3 19,-3-5-16,1-1-1,-1 1 1,0 0 0,1-1 0,0 0 0,0 0-1,-1-1 1,2 1 0,-1-1 0,4 1 16,0 0-1,1-1 1,0 0-1,0-1 0,0 0 1,9 0 0,3-2 47,0 0-1,-1-2 1,1 0 0,-1-2 0,8-2-47,-14 2 39,0 0-1,0-1 1,-1 0-1,1-1 1,-1 0-1,-1-2 1,0 1-1,4-5-38,-13 10 9,1-1 0,-1 0-1,0 0 1,0 0 0,0-1 0,0 1-1,-1-1 1,0 0 0,0 0-1,0 0 1,-1 0 0,1-1 0,-1 1-1,0-1 1,-1 0 0,0 1-1,0-1 1,0 0 0,0 0 0,-1 1-1,0-1 1,0 0 0,-1 0-1,0-2-8,-1-3 29,-1 0 0,-1 1 0,0-1 0,0 1 0,-1 0 0,0 0 0,-1 0-1,0 1 1,-1 0 0,0 0 0,-4-4-29,0 1 16,-1 1-1,0 0 1,0 1-1,-1 0 1,-1 1 0,0 0-1,-8-3-15,15 9-6,1 0 0,0 0 0,-1 0 0,0 1 0,1 0 0,-1 1 0,0-1 0,0 1 1,0 1-1,0-1 0,0 1 0,0 1 0,0-1 0,0 1 0,0 0 0,0 1 0,0-1 0,1 1 0,-1 1 0,0-1 0,1 1 0,0 0 0,0 1 0,0 0 0,0 0 0,-1 1 6,-7 6-38,0 1 0,1 0 0,0 2-1,1-1 1,0 1 0,1 1-1,1 0 1,0 1 0,1 0 0,1 0-1,0 1 1,1 0 0,1 0-1,-2 12 39,2-4 2,1 0 0,1 0 0,2 0 0,0 1 0,2-1 0,0 1-1,2 0 1,1-1 0,1 0 0,2 4-2,-2-14-23,0 0 0,0-1-1,2 1 1,0-1 0,0-1 0,9 14 23,-12-22-2,1 0 1,0 0-1,0 0 1,0 0-1,0-1 1,1 0-1,0 0 0,-1 0 1,2 0-1,-1-1 1,0 0-1,1 0 1,-1 0-1,1-1 1,0 0-1,0 0 1,5 1 1,-4-2 10,0 0 0,1-1 0,-1 1 0,1-1 0,-1-1 0,0 0 0,1 0 0,-1 0 0,0-1 0,7-2-10,-3 0 17,0-1-1,-1 0 1,1-1 0,-1 0-1,-1 0 1,8-6-17,4-7 30,0-1 1,-2-1-1,0 0 0,-2-1 1,7-11-31,-13 17 21,-1 0-1,0 0 1,-2-1 0,0 0 0,0 0 0,0-8-21,-5 15 21,0 0 1,-1-1-1,-1 1 1,1-1 0,-2 0-1,0 1 1,0-1-1,-1 0 1,0 1 0,-1-1-1,0 1 1,-1-3-22,-3-6 33,-1 1 0,0 0 0,-1 1 0,-1 0 0,-1 0 0,-1 1 0,0 0 0,-9-9-33,12 15 1,-1 1 0,0 1 0,-1 0 0,1 0 0,-1 1 0,-8-4-1,12 7-1,-1 1 0,0-1 0,0 2 0,-1-1 0,1 1 1,0 0-1,-1 0 0,1 1 0,-1 0 0,-6 1 1,7 0-9,0 1 0,0 0 0,1 0 0,-1 0 0,1 1 0,-1 0 0,1 1 0,0-1 0,0 1 0,0 0 0,-5 4 9,-1 1-19,0 1-1,0 1 1,0 0 0,-5 7 19,9-8-18,0 0 0,1 0 0,0 1 0,1 0 0,0 1 0,0-1-1,1 1 1,1 0 0,-1 0 0,2 1 0,0-1 0,-1 9 18,2-11-19,1 0 0,0 1 1,1-1-1,0 1 0,1-1 0,0 1 1,0-1-1,1 0 0,0 1 0,1-1 1,0 0-1,0-1 0,1 1 0,0 0 1,0-1-1,2 1 19,-4-6-14,0 0 1,0 0-1,0-1 1,1 1-1,-1-1 1,1 1-1,0-1 1,-1 0-1,1 0 1,0 0 0,0 0-1,1-1 1,-1 1-1,0-1 1,3 1 13,-1 0 2,1-1 1,-1-1 0,0 1-1,1-1 1,-1 0 0,1 0 0,-1 0-1,0-1 1,6-1-3,4-2-17,0-1 1,1 0-1,-2-2 1,1 1-1,-1-2 0,10-6 17,-9 4 46,0 0 0,0-1-1,-1-1 1,-1 0-1,4-5-45,-11 11 32,0-1-1,0 0 0,-1 0 0,0-1 0,-1 1 1,0-1-1,0 0 0,0-1 0,-1 1 1,-1 0-1,1-1 0,-1 0-31,-1-3 14,0 1 0,0-1 0,-1 0 0,0 1 0,-1-1 0,-1 1-1,0-1 1,0 1 0,-1 0 0,-1-1 0,0 1 0,0 1 0,-1-1 0,0 1 0,-1 0 0,0 0-1,-1 0 1,0 1 0,0 0 0,-1 1 0,0-1 0,-1 1 0,0 1 0,0 0 0,0 0 0,-1 1-1,0 0 1,-3-1-14,8 5 0,0 0 0,0 1 0,0-1 1,0 1-1,0 0 0,0 1 0,0-1 0,0 1 0,0 0 0,0 0 0,0 1 0,0-1 0,0 1 0,0 0 0,0 1 0,0-1 0,0 1 0,0 0 0,1 0 0,-1 0 0,1 1 0,-3 1 0,-5 5-15,0 0 1,1 1-1,0 1 1,0-1-1,1 2 1,1-1-1,0 2 15,-2 1-25,0 1-1,2 0 1,0 0-1,0 1 1,2 0-1,0 1 1,-3 12 25,8-22-21,0 0 0,1 0 1,0 1-1,0-1 0,0 0 1,1 1-1,1-1 0,-1 0 1,1 1-1,0-1 0,1 0 1,0 0-1,0 0 0,0 0 0,1 0 1,0 0-1,0 0 0,1-1 1,0 0-1,0 1 21,0-2-4,1-1 0,-1 1 0,1 0 0,0-1-1,0 0 1,1-1 0,-1 1 0,1-1 0,0 0 0,0 0 0,0-1-1,0 1 1,0-1 0,0-1 0,1 1 0,-1-1 0,1 0 0,-1-1-1,2 1 5,9-1 15,-1 0 1,0-1-1,0 0 0,0-1 0,0-1 0,0-1 0,3-2-15,-5 3 36,-1-2 1,0 0-1,-1-1 0,1 0 1,-1-1-1,0 0 1,8-7-37,-17 12 7,0-1 1,0 1-1,-1-1 1,1 1-1,-1-1 1,1 0-1,-1 0 1,0 0-1,0-1 1,0 1-1,-1 0 1,1-1-1,-1 1 1,0-1-1,0 1 1,0-1-1,0 0 1,0 0-1,-1 1 1,0-1-1,0 0 1,0 0-1,0 1 1,-1-1-1,1 0 1,-1 1-1,0-1 1,0 0-1,0 1 1,-1-2-8,-1-2 11,-1 0 1,0-1 0,0 1-1,-1 1 1,0-1 0,0 1-1,0-1 1,-1 2 0,0-1-1,0 1 1,-1-1 0,1 2-1,-1-1 1,0 1 0,-1 0-1,-6-3-11,8 5 6,0-1 0,-1 1 0,1 1 0,-1-1 0,1 1-1,-1 0 1,1 0 0,-1 1 0,0 0 0,1 0 0,-1 0-1,1 1 1,-1 0 0,0 1 0,1-1 0,0 1 0,-1 0 0,1 1-1,0 0 1,0 0 0,-1 1-6,-7 5-28,1 1 0,0 0 0,0 1 0,1 1 0,1 0 0,0 1 0,-3 5 28,8-10-18,0 0 0,1 0 0,0 1-1,1-1 1,-1 1 0,2 0 0,-1 1 0,2-1 0,-1 0 0,1 1-1,0 0 1,1-1 0,0 3 18,1-7-12,0 1 1,1-1-1,0 0 0,0 0 0,0 0 1,0-1-1,1 1 0,-1 0 0,1 0 1,0-1-1,1 1 0,-1-1 0,1 0 1,1 1 11,-2-2-8,0-1 0,0 1 1,1-1-1,-1 0 0,1 0 1,-1 0-1,1 0 0,0 0 1,0-1-1,0 1 0,0-1 1,0 0-1,0 0 0,0 0 1,1 0-1,-1 0 0,0-1 1,0 0-1,1 1 0,-1-1 1,3-1 7,6 0 11,0-1 1,-1 0-1,1-1 0,-1 0 1,1-1-1,-1-1 1,0 0-1,0 0 0,1-2-11,-4 3 12,0-1-1,0-1 1,-1 1-1,0-1 1,0 0-1,0-1 1,-1 0 0,0 0-1,0 0 1,0-1-1,4-8-11,-9 12 13,1 0 0,-1 0 0,0 0-1,0-1 1,0 1 0,0 0 0,-1-1 0,1 1-1,-1 0 1,0-1 0,-1 1 0,1-1 0,-1 1-1,0 0 1,0 0 0,0-1 0,-1 1 0,1 0-1,-1 0 1,0 0 0,-2-2-13,-1-2 26,0 0 0,-1 0 0,1 0-1,-2 1 1,1 0 0,-1 0 0,0 1 0,-1 0-1,-2-2-25,7 6 1,0 0 0,-1 0 0,1 1-1,0-1 1,0 1 0,-1 0 0,1-1-1,-1 1 1,0 1 0,1-1-1,-1 1 1,0-1 0,1 1 0,-1 0-1,0 0 1,1 1 0,-3-1-1,0 2-3,1-1 1,0 1-1,0 0 1,1 0 0,-1 0-1,0 1 1,1 0-1,-1 0 1,1 0-1,0 0 1,-3 3 2,1 1-19,-1-1 0,2 1 1,-1 0-1,1 0 0,0 0 0,1 1 0,-1 0 1,2 0-1,-1 0 0,1 0 0,0 1 1,1-1-1,0 1 0,-1 8 19,3-11-15,0-1 1,0 1-1,0 0 0,1-1 1,0 1-1,0-1 0,0 1 1,1-1-1,0 0 0,0 1 1,1-1 14,-2-2-7,1 0 0,0 0 1,0 0-1,0 0 0,0 0 0,0 0 1,1-1-1,-1 1 0,1-1 0,0 0 1,0 0-1,-1 0 0,1 0 0,1 0 1,-1-1-1,0 1 0,0-1 0,3 1 7,3-1 3,-1 1-1,1-1 0,-1-1 1,1 0-1,-1 0 0,1 0 1,-1-1-1,1 0 0,-1-1 0,0 0 1,8-3-3,-9 3 6,-1-1 1,0 1-1,0-1 1,0 0-1,0-1 1,-1 1-1,1-1 1,-1 0-1,0 0 1,0-1-1,-1 0 1,1 0-1,-1 0 1,0 0-1,3-6-6,-5 8 20,-1 0-1,0-1 1,0 1 0,0 0-1,-1-1 1,1 1 0,-1-1-1,0 1 1,0-1 0,0 1-1,0-1 1,0 1-1,-1-1 1,0 1 0,1-1-1,-1 1 1,-1 0 0,1-1-1,0 1 1,-1 0 0,0 0-1,0 0 1,0-1-20,-4-4 16,0 0 0,0 0 1,-1 0-1,0 1 0,0 0 0,-1 1 0,-6-5-16,11 9 0,0 0 0,0 0 0,-1 0-1,1 0 1,-1 1 0,1-1 0,-1 1-1,1 0 1,-1 0 0,0 0-1,1 1 1,-1 0 0,0-1 0,0 1-1,1 0 1,-1 1 0,-2-1 0,0 2-10,0-1-1,1 1 1,-1 0 0,1 1 0,-1-1 0,1 1-1,0 0 1,0 0 0,0 1 0,-4 3 10,-3 5-13,0-1 0,1 2 1,1-1-1,0 2 1,1-1-1,0 1 0,1 1 1,0-1-1,2 1 1,-1 1-1,2-1 0,-2 8 13,2-3-32,0-1 0,2 1-1,0 0 1,1 1 0,1-1-1,1 0 1,1 0-1,0 1 1,5 16 32,-4-27-23,1 0-1,0 0 1,0-1 0,1 0-1,0 0 1,1 0 0,5 8 23,-9-15-1,0 0 0,1 0 0,-1 0 0,1 1 0,0-2 0,0 1 0,0 0 0,0 0 1,0-1-1,0 1 0,0-1 0,0 1 0,1-1 0,-1 0 0,1 0 0,-1 0 0,1 0 1,-1-1-1,1 1 0,-1-1 0,1 1 0,0-1 0,-1 0 0,1 0 0,-1 0 0,1 0 1,0-1-1,-1 1 0,1-1 0,-1 1 0,1-1 0,-1 0 1,5-2 4,-1 0 1,0 0-1,0-1 0,-1 0 1,1 0-1,-1 0 0,0-1 0,0 0 1,3-3-5,7-11 30,-1 0 1,2-3-31,-10 12 7,13-17 24,-2-1 0,-1-1 1,-1 0-1,5-17-31,-15 32 22,0-1 1,-1 0 0,0 0 0,-2-1-1,1 1 1,-2-1 0,0 1-1,-1-1 1,-1 1 0,-1-11-23,-1 4 13,-2 0 0,0-1-1,-2 1 1,-6-14-13,11 29 4,-2 0-1,1 0 0,-1 0 1,0 0-1,0 0 0,0 1 1,-1 0-1,0 0 0,-1 0 0,1 1 1,-1 0-1,0 0 0,0 0 1,-1 1-1,-2-2-3,6 5-2,0-1 0,0 1-1,0 0 1,0 1 0,0-1 0,0 0-1,0 1 1,0 0 0,0 0 0,0 0-1,0 0 1,0 0 0,0 0 0,0 1-1,0 0 1,-1 0 2,-1 1-1,0 0 0,0 0 0,0 0 1,0 1-1,1 0 0,0 0 0,-1 0 0,1 1 0,-1 1 1,-5 5-15,1 1 0,0 0 1,0 0-1,1 1 0,1 0 0,-6 12 15,7-10-23,0 1 1,1 0-1,0 0 1,1 0-1,1 1 1,0-1-1,1 1 1,1 0-1,1 0 1,0 14 22,2-15-19,-1-1-1,2 0 1,0 0 0,0 0-1,2 0 1,-1 0 0,2-1-1,0 1 1,0-1 0,2-1-1,6 11 20,-10-19-7,-1 0 1,0 0-1,1 0 0,0 0 0,0-1 0,0 0 0,0 0 0,1 0 0,-1 0 0,1-1 0,-1 1 0,1-1 0,0 0 0,0-1 0,0 1 0,3 0 7,-2-1 5,1-1-1,-1 1 0,1-1 1,-1 0-1,1-1 1,-1 0-1,1 0 0,-1 0 1,1-1-1,-1 0 0,0 0 1,6-3-5,3-2 21,0-1 0,-1-1-1,0-1 1,0 0 0,-1-1 0,0 0 0,-1-1 0,0 0 0,-1-1 0,-1 0 0,0-1-1,0-1-20,-6 8 15,0 0-1,-1 0 0,0 0 1,-1-1-1,0 1 0,0-1 0,0 1 1,-1-1-1,0 1 0,-1-1 1,1 0-1,-2 0 0,1 1 0,-1-1 1,0 0-1,0 1 0,-1-1 1,0 1-1,-1-1 0,0 1 0,0-1-14,-2-3 27,0-1-1,-1 1 0,-1 0 0,0 0 0,0 1 0,-1-1 0,-1 2 0,1-1 0,-2 1 1,1 1-1,-1 0 0,-4-3-26,10 9 0,1-1 0,-1 1 1,0 0-1,0 0 1,0 0-1,-1 0 0,1 1 1,0 0-1,-1 0 1,1 0-1,0 0 0,-1 1 1,1-1-1,-1 1 0,1 0 1,-1 1-1,1-1 1,-1 1-1,1 0 0,-1 0 1,1 0-1,0 1 0,0-1 1,-1 1-1,1 0 1,1 0-1,-1 1 0,-2 1 0,-4 3-16,1 1-1,0 1 0,1 0 0,0 0 1,0 0-1,1 1 0,0 1 1,1-1-1,0 1 0,0 0 0,1 0 1,1 0-1,0 1 0,-2 11 17,0 3-43,1-1 1,2 1-1,0 0 0,2 1 0,1-1 1,2 14 42,0-16-52,1 0 0,1 0 1,2 2 51,-4-18-15,0 1 0,1-1 0,0 0 0,1 0 0,0 0 0,0 0 0,0-1 1,1 1-1,0-1 0,1 0 15,-4-5 2,0 1 0,0-1 0,0 0 0,1-1 0,-1 1 0,0 0 0,1-1 0,0 1 1,-1-1-1,1 0 0,0 0 0,-1 0 0,1 0 0,0 0 0,0-1 0,0 1 0,0-1 0,-1 0 0,1 0 0,0 0 1,0 0-1,0 0 0,0-1 0,0 1 0,0-1 0,-1 0 0,1 0 0,0 0 0,0 0 0,-1 0 0,1-1 1,-1 1-1,1-1 0,1-1-2,7-5 8,0-1 1,-1 0 0,0-1-1,-1 0 1,0-1-1,4-7-8,-9 14 4,15-22 75,0 0 1,10-21-80,-25 38 19,1-1 0,-1 0 0,0 0 0,-1 0 0,0 0 0,-1 0 0,0-1 0,0 1-1,-1-1 1,-1-3-19,0-1 18,-2-1-1,0 1 0,-1 0 1,0 0-1,-1 1 0,-1-1 1,0 1-1,-1 0 0,-1 0 1,0 0-1,-1 1 0,-5-7-17,8 13 11,0 1 1,-1-1-1,1 1 0,-1 0 0,-1 0 0,1 1 0,-3-2-11,6 5-3,1 1 0,-1-1 0,0 1 0,0-1 0,0 1-1,0 0 1,0 0 0,0 0 0,0 1 0,0-1 0,-1 1 0,1 0 0,0-1 0,0 1 0,0 1 0,-1-1 0,1 0 0,0 1-1,0 0 1,-2 0 3,-2 2-16,0 0-1,0 1 1,1 0-1,-1 0 1,1 0-1,0 1 1,0 0-1,0 0 1,0 1 0,-3 5 16,0 0-24,0 0 0,1 1 1,1 0-1,0 0 1,-4 9 23,5-5-23,0 1 1,1 0 0,1 1-1,0-1 1,1 1 0,1-1-1,1 1 1,0 0 0,2 0-1,0 0 1,1-1 0,0 1-1,2-1 1,0 1 0,1-1-1,5 12 23,-7-21-19,1 0 1,1 0-1,-1 0 0,1-1 0,1 1 0,-1-1 0,2 1 19,-4-6-2,-1 1 1,1-1-1,-1 0 0,1 1 1,0-1-1,0-1 0,0 1 1,0 0-1,0-1 1,0 1-1,0-1 0,1 0 1,-1 0-1,0 0 0,1-1 1,-1 1-1,1-1 0,-1 0 1,1 0-1,0 0 2,3-1 6,-1-1 0,0 0 0,0 0 1,0 0-1,-1-1 0,1 0 0,0 0 0,-1 0 0,0-1 0,0 0 0,0 0 1,0 0-1,-1 0 0,4-5-6,6-7 67,-1 0 1,-1-1-1,9-17-67,-15 25 16,-1-1 0,0 0-1,0 1 1,-1-2 0,-1 1-1,0 0 1,0-1 0,-1 1 0,0-1-1,-1 0 1,0 0 0,-1 0-1,0 1 1,-1-1 0,0 0 0,-1 0-1,0 0 1,0 1 0,-4-10-16,-2 1 25,0 0 0,-2 0 1,0 0-1,-1 1 0,-1 1 1,0 0-1,-2 1 0,-9-10-25,18 21 5,0 0 0,0 1 0,0 0 0,-1 0 0,1 1 0,-1-1 0,0 1 0,-6-2-5,9 4-3,0 0 0,0 0 0,0 1 0,0-1 0,0 1 0,0 0 0,0 0 0,-1 0 0,1 0 1,0 0-1,0 1 0,0-1 0,0 1 0,0 0 0,0 0 0,0 0 0,0 0 0,0 1 0,0-1 3,-3 3-10,-1 1 0,1 0-1,0 0 1,0 0-1,1 1 1,0 0 0,0 0-1,0 0 1,0 0 0,1 2 10,-4 5-32,0 1 1,1 1-1,1 0 1,-2 6 31,5-12-25,1 0 0,0 0-1,0 1 1,1-1 0,1 0-1,-1 1 1,1-1 0,1 0 0,1 7 25,-1-10-23,0 0 0,0 0 1,1 0-1,-1 0 1,2 0-1,-1-1 0,1 1 1,-1-1-1,2 1 1,-1-1-1,0 0 0,1 0 1,0 0-1,4 3 23,-6-6 1,0-1 0,1 1-1,-1-1 1,0 0 0,0 0 0,1 0-1,-1 0 1,1 0 0,-1 0 0,1-1-1,-1 1 1,1-1 0,0 0 0,-1 1-1,1-1 1,-1 0 0,1-1 0,0 1-1,-1 0 1,1-1 0,-1 1 0,1-1-1,-1 0 1,1 0 0,0 0-1,7-4 10,1-1 0,-1 1 0,-1-1 0,1-1 0,0-1-10,-2 2 12,0 0 0,-1-1-1,1 0 1,-1-1-1,-1 1 1,1-1-1,-1-1 1,-1 1-1,1-1 1,-2 0 0,1 0-1,0-3-11,-3 6 18,0 0 0,-1 0 1,1 0-1,-1 0 0,0 0 0,-1-1 0,0 1 0,0 0 0,0-1 0,0 1 1,-1 0-1,0 0 0,-1-1 0,1 1 0,-1 0 0,0 0 0,-1 0 0,0 1 1,1-1-1,-2 0-18,2 3 14,1 1 0,-1-1 0,0 0 0,0 1 0,0-1 0,0 1 0,-1 0 1,1 0-1,-1 0 0,1 0 0,-1 0 0,0 0 0,1 1 0,-1-1 0,0 1 0,0 0 0,0 0 0,0 0 1,-2 0-15,2 1-1,0 0 1,-1 0 0,1 0 0,0 0 0,-1 1 0,1-1 0,0 1 0,-1 0 0,1 0 0,0 0 0,0 0 0,0 1 0,0-1 0,0 1 0,0 0 0,1 0-1,-1 0 1,-1 2 0,-8 6-62,1 1 0,0 0 0,1 1 0,1 0 0,-6 8 62,10-11-34,0 0 0,0 0 1,0 0-1,1 0 1,1 1-1,0-1 0,0 1 1,1 0-1,-1 2 34,3-11-5,0 0 0,0 0 0,0 1 1,0-1-1,0 0 0,0 1 0,0-1 0,0 0 0,0 0 0,0 1 0,1-1 0,-1 0 0,0 0 1,1 0-1,-1 1 0,1-1 0,0 0 0,-1 0 0,1 0 0,0 0 0,0 0 0,-1 0 1,1 0-1,1 0 5,-1 0-1,0-1 1,0 1-1,0-1 1,1 0 0,-1 0-1,0 1 1,0-1-1,0 0 1,0 0 0,0 0-1,1 0 1,-1 0 0,0-1-1,0 1 1,0 0-1,0 0 1,0-1 0,0 1-1,0-1 1,0 1-1,0-1 1,0 1 0,0-1-1,0 0 1,0 1-1,0-1 1,0 0 0,7-6 16,-1-1-1,0 1 1,0-1-1,-1-1 1,0 1-1,-1-1 1,1 0-1,-2 0 1,1-1-1,-1 1 1,2-9-16,-4 8-7,1 1 0,-2 0 0,1-1 0,-1-4 7,0 11 10,-1 1 0,0-1 0,0 1 0,0-1 0,-1 1-1,1-1 1,0 0 0,-1 1 0,0-1 0,1 1 0,-1 0 0,0-1 0,-1 1-1,1 0 1,0-1 0,0 1 0,-1 0 0,0 0 0,0 0-10,2 1 2,-1 1 0,0-1 0,0 1 0,0-1 0,0 1 0,0-1 0,0 1 0,0 0 0,0-1 0,0 1 0,0 0 0,0 0 0,0 0 0,0 0 0,0 0 0,0 0 0,0 0 0,0 0 0,0 0 0,0 1 0,0-1 0,0 0 0,0 1 0,0-1 0,0 1 0,0-1 0,0 1 0,1-1-2,-5 3 0,0 0 1,0 1-1,1-1 0,-3 4 0,3-5 7,-15 16-1,0 1 1,-3 4-7,15-14 4,-1 0 0,2 1 0,-1 0 0,1 0 0,1 0 0,-1 3-4,5-12-5,0 0-1,1 1 1,-1-1-1,1 0 1,-1 1-1,1-1 1,-1 0-1,1 1 1,0-1-1,0 1 0,0-1 1,0 0-1,0 1 1,0-1-1,0 1 1,0-1-1,0 0 1,1 1-1,-1-1 1,0 1-1,1-1 1,0 0-1,-1 1 1,1-1-1,0 0 1,-1 0-1,1 0 1,0 0-1,0 0 1,0 1-1,0-1 1,0-1-1,0 1 1,0 0-1,1 0 1,-1 0-1,0-1 1,0 1-1,1 0 1,-1-1 5,3 2-22,1-1 0,-1 0 1,0 0-1,1-1 1,-1 1-1,1-1 0,-1 0 1,1 0-1,-1 0 0,1-1 1,-1 1-1,2-2 22,5 0 10,-1-1-1,0-1 1,0 0-1,0 0 1,-1-1-1,1 0 1,-1-1-1,0 0 1,-1 0 0,0-1-1,0 0 1,0 0-1,-1-1 1,0 0-1,0 0 1,-1-1-1,0 0 1,0 0-1,-1-1-9,-4 7 10,0 0 0,0 0-1,0 0 1,-1 0 0,1-1 0,-1 1-1,0 0 1,0-1 0,0-1-10,0 4 2,0 0 1,0 1 0,0-1-1,0 0 1,0 1 0,0-1 0,0 1-1,0-1 1,0 0 0,0 1 0,-1-1-1,1 1 1,0-1 0,0 0 0,-1 1-1,1-1 1,0 1 0,-1-1-1,1 1 1,-1-1 0,1 1 0,-1-1-1,1 1 1,-1 0 0,1-1 0,-1 1-1,1 0 1,-1-1 0,1 1 0,-1 0-1,1 0 1,-1-1 0,0 1 0,1 0-1,-1 0 1,0 0 0,1 0-1,-1 0 1,1 0 0,-1 0 0,0 0-1,1 0 1,-1 0 0,0 0 0,1 0-1,-1 0 1,1 1 0,-1-1 0,0 0-1,1 0 1,-1 1 0,1-1-3,-4 2 14,1 0 0,0 0-1,0 0 1,0 1 0,0-1 0,0 1 0,1-1 0,-1 1 0,1 0 0,-2 2-14,-20 36 53,17-29-64,0 1-52,1 0 0,0 0 0,0 2 63,4-10-18,0 0 1,1 1 0,0-1-1,0 0 1,0 1 0,0-1-1,1 1 1,0-1 0,0 1-1,1 0 18,-1-5 1,0 0-1,0 0 0,0 0 0,1 0 0,-1 0 0,0 0 0,1 0 1,-1 0-1,1 0 0,-1 0 0,1 0 0,-1 0 0,1 0 1,-1-1-1,1 1 0,0 0 0,0 0 0,-1 0 0,1-1 0,0 1 1,0-1-1,0 1 0,0 0 0,0-1 0,0 1 1,1-1-1,0 0 1,-1 0-1,1 0 1,-1 0 0,1 0-1,-1 0 1,1 0-1,-1 0 1,1-1-1,-1 1 1,1 0 0,-1-1-1,1 0 1,0 1-1,7-5 5,0 0 1,0-1-1,0 0 0,6-6-5,-7 7 4,17-15-39,0 0 1,2-5 34,-19 19 5,-2-2 1,1 1-1,-1-1 0,0 0 0,0 0 1,-1-1-1,0 1 0,-1-1 0,1-1-5,-4 7 10,-1 0 0,1 1 0,0-1 0,-1 0 0,1 0-1,-1 1 1,0-1 0,0 0 0,0 0 0,0 1 0,0-1-1,-1 0 1,0 0 0,1 1 0,-1-1 0,0 0-1,0 1 1,-1-2-10,0 0 11,0 1 0,0 0-1,-1 0 1,1 0 0,-1 0 0,0 0-1,0 0 1,0 1 0,0 0 0,-1-1-1,1 1 1,-2 0-11,-1-2 12,-1 2 0,1-1 0,-1 1 0,1 0 0,-1 0 0,0 1 0,0-1 0,1 2 0,-1-1 0,0 1 0,0 0 0,0 0 0,0 1 0,0 0 0,-2 1-12,-9 4-19,0 2 0,1 0 0,0 1 0,0 1 0,1 1 0,0 0 0,0 1 0,2 0 0,-12 13 19,21-20-20,0 0 0,1 0 0,-1 0 0,1 1 0,1-1 0,-1 1 0,1 0 0,-2 4 20,4-8-12,1 0 0,-1 1 0,0-1 0,1 0 0,0 1 0,-1-1 0,1 1 0,0-1 0,0 0 0,0 1 0,1-1 0,-1 1 0,0-1 0,1 0 0,0 1 0,-1-1 0,1 0 0,0 0 0,0 1 0,1-1 0,-1 0 0,0 0 0,1 0 0,0 1 12,2 1-19,0 0 0,1 0 1,-1-1-1,1 1 0,0-1 0,-1 0 0,2 0 0,-1-1 1,0 1-1,0-1 0,1 0 0,-1-1 0,1 0 1,5 1 18,10 1-30,1-1 1,-1-1-1,7-1 30,-20 0-27,11 0 30,-1-1 0,0 0 0,-1-2 0,7-1-3,-17 2 40,1 0 1,-1 0 0,0-1-1,0 0 1,0-1 0,0 1-1,0-1 1,-1 0 0,1-1-1,-1 0 1,1-1-41,-6 5 8,1 0-1,-1-1 1,0 0-1,1 1 1,-1-1-1,0 0 1,0 0-1,0 1 1,0-1-1,0 0 1,-1 0-1,1 0 1,-1 0-1,1 0 1,-1 0-1,0 0 1,1-2-8,-1 0 9,-1 1 1,1 0-1,-1 0 1,0 0-1,1 0 0,-1 0 1,-1 0-1,1 0 1,0 0-1,-2-3-9,-2-1 18,0 0 0,-1 0-1,1 0 1,-1 0 0,-1 1 0,1 0 0,-8-4-18,10 7 8,0 0 0,-1 0 0,1 0 0,-1 1 0,0 0-1,1 0 1,-1 0 0,0 1 0,0-1 0,0 1 0,-1 0 0,1 1 0,0-1 0,0 1-8,-2 1-5,1-1 0,0 1-1,0 0 1,0 1 0,1 0-1,-1 0 1,0 0 0,1 0 0,-1 1-1,1 0 1,-1 0 0,0 1 5,-6 5-36,0 0 0,0 1 0,1 1 0,0-1 1,1 2-1,0-1 0,0 1 0,2 1 0,-1 0 1,2 0-1,0 1 0,0-1 0,1 2 0,-2 8 36,-2 9-10,2 0 0,1 1-1,1 0 1,2 0 0,1 15 10,2-31-13,2 1 1,0 0 0,1 0 0,1-1 0,2 3 12,-3-9-16,2 0 0,0-1 0,0 1 0,1-1 0,0 0 0,0 0 0,1-1 0,3 4 16,-6-9-5,0 0 0,1 0 0,-1-1-1,1 1 1,0-1 0,0 0-1,0 0 1,0 0 0,0-1 0,1 1-1,-1-1 1,1 0 0,0-1-1,0 1 1,-1-1 0,1 0 0,0 0-1,0 0 1,0 0 0,0-1-1,0 0 1,0 0 0,0-1 0,2 0 5,2 0 4,0-1-1,0-1 1,-1 0 0,1 0 0,0-1 0,-1 0 0,0 0 0,0-1 0,0 0 0,-1 0 0,1-1-1,4-4-3,14-17 7,-1-2-1,-1 0 0,-2-1 0,-1-1 1,-1-1-1,4-12-6,-15 27 24,-1 0 0,-1 0 0,-1 0 0,0-1 0,-2 0 0,0 0 0,0 0 0,-2-1 0,0 1 0,-2-1 0,0 1 0,0-1 0,-2 0 0,-1 1 0,0 0 0,-1 0 0,-1 0 0,0 0 0,-2 0 0,0 1 0,-1 0 0,-9-14-24,11 21 12,0 0 0,-1 1 0,0-1 0,-1 1 0,0 1 0,-1-1 0,0 1 0,0 1 0,0 0 0,-1 0 0,0 1 0,-1 0-12,6 4-2,1 0 1,-1 0-1,0 1 1,0 0-1,-1 0 1,1 0-1,0 1 0,0-1 1,0 1-1,-1 0 1,1 1-1,0-1 1,0 1-1,0 0 1,0 1-1,0-1 1,0 1-1,0 0 1,0 0-1,1 0 1,-1 1-1,-3 2 2,-5 4-6,1 0 0,-1 2 0,2-1 0,-1 1 0,2 1 0,-9 11 6,5-4-45,1 0-1,0 1 1,1 0-1,2 1 1,0 0-1,1 0 1,1 1-1,-4 22 46,8-28-33,1 0 0,1 0 0,0 1 0,1-1-1,1 1 1,0-1 0,2 1 0,0-1-1,0 0 1,2 0 0,0 0 0,5 13 33,-7-24-3,0 0 1,0 0-1,0 0 1,0-1-1,1 0 1,0 1-1,0-1 1,0 0-1,0 0 1,1 0-1,0-1 1,0 1-1,0-1 1,0 0-1,0 0 1,0 0-1,1-1 1,-1 0-1,1 0 1,0 0 0,0 0-1,0-1 1,0 1-1,0-1 1,0 0-1,0-1 1,0 1-1,0-1 1,0 0-1,1-1 3,8 0 1,0 0 0,0-2 1,-1 1-1,1-2 0,-1 0 0,1 0 0,2-3-1,17-8 58,-1-1-1,10-8-57,-18 10 41,0-2 0,-2-1-1,0-1 1,0 0 0,15-19-41,-27 26 23,-1 0 0,0-1 1,0-1-1,-1 1 0,0-1 0,-2-1 0,1 1 0,-2-1 0,1 0 0,-2-1 0,3-13-23,-5 14 18,0-1-1,-1 1 0,-1-1 1,0 0-1,-1 1 0,0-1 1,-2 1-1,1-1 0,-2 1 1,0 0-1,-1 0 0,0 0 1,-1-1-18,0 4 12,0 0 0,0 1 1,-1 0-1,0 0 1,-1 0-1,0 1 0,0 0 1,-1 1-1,-1 0 0,1 0 1,-1 1-1,0 0 0,-1 1 1,1 0-1,-10-3-12,13 6-2,0 0 0,0 1 1,0 0-1,-1 0 0,1 0 0,0 1 0,-1 1 0,1-1 0,0 1 1,-1 0-1,1 1 0,-1 0 0,-2 0 2,2 2-6,1-1 0,-1 1 0,1 0 0,0 0 0,0 1 0,0 0 0,0 0 0,1 1 0,-1 0 0,1 0 0,0 0 0,-3 5 6,-11 12-39,1 1 1,1 0-1,1 2 1,1 0-1,1 0 0,-9 23 39,15-26-27,1-1-1,1 1 1,1 0-1,0 1 0,2-1 1,1 1-1,1 0 1,0 0-1,2 3 28,0-7-28,2 1 0,0 0 0,1-1 0,1 0 0,1 0 0,5 16 28,-6-27-9,-1 1 0,1-1 0,0 0 1,1-1-1,0 1 0,0-1 0,0 0 0,1 0 0,0-1 1,1 0-1,-1 0 0,1 0 0,0-1 0,1 0 1,-1 0-1,2 0 9,1 0 2,1-1 0,0 0 0,0 0 0,0-1 0,0 0 1,1-1-1,-1-1 0,1 1 0,-1-2 0,1 0 0,0 0 0,-1-1-2,4-1 15,-1 0-1,0-1 0,0-1 0,-1 0 1,1-1-1,-1 0 0,0-1 0,0-1 1,4-3-15,-3 1 23,-1 0 0,0 0 1,-1-2-1,-1 1 1,1-1-1,-2-1 1,1 0-1,-2-1 1,1 0-1,-2 0 1,0-1-1,-1 0 0,0 0 1,-1-1-1,0 0 1,-1 0-1,-1 0 1,0-4-24,-3 6 20,0 1 0,0-1 1,-2 0-1,1 0 0,-2 1 1,1-1-1,-2 0 0,0 1 0,-4-10-20,1 4 2,-1 1 0,0-1-1,-2 2 1,0-1-1,-1 2 1,-4-6-2,8 13 7,0 1 0,0-1 1,-1 1-1,0 1 0,-1-1 1,0 1-1,0 0 0,0 1 1,-2-1-8,5 3 5,0 1 1,-1 0 0,1 0 0,0 0 0,-1 1 0,1-1 0,-1 1 0,1 1 0,-1-1-1,1 1 1,-1 0 0,0 0 0,1 1 0,-1-1 0,1 1 0,-5 2-6,1 0-7,0 0 0,1 1 0,-1 1 0,1-1 0,0 1 0,0 1 0,0-1 0,1 1 0,0 1 0,-3 2 7,-6 9-50,0 0 1,1 1-1,-7 13 50,7-7-20,0 1 0,2 0 0,1 1 0,1 1 0,2 0-1,0 0 1,2 1 0,1 0 0,2 0 0,0 0 0,2 1 0,1-1 0,3 16 20,-2-34-7,1 0-1,1-1 1,-1 1 0,2-1 0,-1 0 0,2 1 0,-1-1 0,1-1-1,1 2 8,-2-7-17,-1 0 0,0-1 0,1 1 0,0-1-1,0 0 1,0 0 0,0 0 0,0 0 0,1 0-1,-1-1 1,1 1 0,0-1 0,0 0 0,0 0-1,0 0 1,0-1 0,0 0 0,0 1 0,1-1-1,-1-1 1,0 1 0,5 0 17,0-2 10,0 1 0,0-1 0,0 0 1,0-1-1,0 0 0,0 0 0,-1-1 0,1 0 0,-1-1 0,1 1 0,-1-2 0,-1 1 0,1-1 1,0 0-1,2-3-10,15-13 79,-1-1 0,-1-1 0,13-17-79,-17 18 16,-1 0 0,-2-1-1,0-1 1,-1 0-1,-1-1 1,-2-1 0,3-8-16,-10 21 23,-1-1 0,0 1 0,0-1-1,-2 0 1,1 0 0,-2 0 0,0 0 0,-1 0 0,0-1 0,-1 1 0,-1 0 0,0 0 0,-1 0 0,0 1 0,-3-7-23,5 17 11,0-1 1,-1 1-1,1-1 1,-1 1-1,0 0 1,0 0-1,0 0 1,0 0-1,-1 0 1,1 0-1,-1 0 1,0 1-1,1-1 1,-1 1-1,-1 0 1,1 0-1,0 0 1,0 0 0,-1 1-1,1-1 1,-1 1-12,-1 0 3,0 0 0,0 0 0,0 1 0,-1 0 0,1 0 0,0 0 0,0 1 0,-1-1 0,1 1 0,0 0 0,0 1 0,0-1 1,0 1-1,0 0 0,1 1-3,-14 5-10,1 1 0,1 1 0,-1 1 0,2 0 0,-1 2 1,2-1-1,0 2 0,0 0 0,1 0 0,-4 8 10,4-5-21,1 1 0,1 0 0,1 0 0,0 1 0,2 1 0,0-1 0,1 2 0,1-1 0,-2 11 21,6-23-25,1 0 0,0 0 1,1-1-1,0 1 0,0 0 1,0 0-1,1-1 0,0 1 1,2 5 24,-2-11-10,-1 0 0,1 0 0,0 1 0,0-1 0,0 0 0,0 0 0,1 0 0,-1-1 0,0 1 0,1 0 1,-1 0-1,1-1 0,0 1 0,-1-1 0,1 1 0,0-1 0,0 0 0,0 0 0,0 1 0,0-2 0,0 1 0,0 0 1,1 0-1,-1-1 0,0 1 0,0-1 0,1 1 0,-1-1 0,0 0 0,1 0 0,-1 0 0,0 0 0,2-1 10,4 0-34,1-1-1,-1 0 0,0 0 0,0-1 1,0 0-1,-1 0 0,1-1 1,2-2 34,11-7 112,0-1 0,3-4-112,-9 7 77,-1 0 1,0-2-1,-1 0 0,0 0 1,-1-1-1,4-7-77,-15 20 5,-1 0-1,1 0 1,0-1-1,0 1 0,0 0 1,-1-1-1,1 1 1,-1 0-1,1-1 1,-1 1-1,1-1 1,-1 1-1,0-1 1,0 1-1,0-1 1,0 1-1,0-1 1,0 1-1,0-1 1,-1 0-5,1 1 13,-1-1 1,1 1 0,-1 1 0,0-1-1,0 0 1,0 0 0,1 0 0,-1 0-1,0 0 1,0 1 0,0-1 0,0 0-1,0 1 1,0-1 0,0 1 0,0-1-1,-1 1 1,1 0 0,0-1 0,0 1-14,-6-1-219,0 0 0,0 0 0,0 1 0,0 0 0,0 0 0,0 1 0,-5 0 219,9 0-604,0-1 0,1 1-1,-1-1 1,0 1 0,1 0 0,-1 0 0,1 0-1,-1 0 1,1 0 0,0 1 0,-1-1 0,1 1-1,0-1 1,0 1 0,0 0 0,0 0 0,0 0-1,0 0 1,1 0 0,-1 1 0,1-1 0,-1 0-1,1 1 1,0 1 604,-10 25-6789,-2 7 1808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7:00.5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75 88 9088,'11'-10'1270,"-7"7"-870,-1-1 0,1 1 0,-1-1 0,1 0-1,-1 1 1,-1-1 0,1-1 0,0 1 0,-1 0 0,0-1 0,2-3-400,-4 7 107,0 0 1,0 0-1,0 0 0,0 0 1,0 0-1,0 0 0,0 0 1,0 0-1,0 0 0,-1 0 1,1 0-1,0 1 0,-1-1 1,1 0-1,0 0 1,-1 0-1,1 0 0,-1 1 1,1-1-1,-1 0 0,0 1 1,1-1-1,-1 0 0,0 1 1,1-1-1,-1 1 0,0-1 1,0 1-1,0-1 0,1 1 1,-1-1-1,0 1 0,0 0 1,0-1-1,0 1 1,0 0-1,0 0 0,0 0 1,1 0-1,-1 0 0,0 0 1,0 0-1,0 0 0,0 0 1,0 0-1,0 1 0,0-1 1,0 0-1,0 1 0,1-1 1,-1 0-1,0 1 1,0-1-1,0 1 0,1-1 1,-1 1-1,0 0 0,1-1 1,-1 1-1,0 0 0,1-1 1,-1 2-108,-4 4 134,1 1 1,0 0-1,0 0 1,0 1-1,1-1 1,1 1-1,-1 0 0,1 1-134,-5 20 381,-1 19-381,0-4 42,-3 19-341,-1 27 299,8-25-4229,1-45-762,6-12 911</inkml:trace>
  <inkml:trace contextRef="#ctx0" brushRef="#br0" timeOffset="370.168">352 61 10496,'3'-21'3429,"-3"21"-3387,0 0 0,0 0 1,0 0-1,0-1 0,0 1 0,0 0 0,0 0 1,0 0-1,0 0 0,0-1 0,0 1 1,0 0-1,0 0 0,0 0 0,0 0 0,0 0 1,0-1-1,0 1 0,0 0 0,-1 0 1,1 0-1,0 0 0,0-1 0,0 1 0,0 0 1,0 0-1,0 0 0,0 0 0,0 0 1,-1 0-1,1 0 0,0-1 0,0 1 0,0 0 1,0 0-1,0 0 0,-1 0 0,1 0 1,0 0-1,0 0 0,0 0-42,-7 5 1036,-5 10-198,-11 22-459,2 0-1,1 1 1,2 1 0,-5 21-379,20-52 29,0 1-1,1 0 1,1 0 0,-1 0 0,1 0 0,1 0 0,0 0-1,0 9-28,1-14 28,-1-1 0,1 0 0,-1 1 0,1-1 0,0 0 0,0 0-1,0 0 1,1 0 0,-1 0 0,1 0 0,0 0 0,-1 0-1,1-1 1,0 1 0,1-1 0,-1 1 0,0-1 0,1 0-1,-1 0 1,1 0 0,0 0 0,0 0 0,0-1 0,0 1 0,0-1-1,0 0-27,4 1 134,0 0 0,0-1-1,0 0 1,1 0 0,-1-1-1,0 0 1,1 0 0,-1-1-1,0 0 1,0 0 0,3-1-134,1-1 240,-1 0 0,0 0 0,0-1 1,-1-1-1,1 1 0,-1-1 0,6-5-240,-11 7 81,0 0 0,1-1 0,-1 0 1,0 0-1,-1 0 0,1 0 0,-1 0 0,0-1 0,0 0 0,0 0 0,-1 1 0,1-1 0,-1-1 0,0 1 0,-1 0 0,1-5-81,-1 3 27,0 0-1,0 0 1,-1 0 0,0 0-1,-1 0 1,1 0-1,-2 0 1,1 0 0,-1 0-1,0 0 1,0 0-1,-3-6-26,-2-2 56,-1 0 0,0 0-1,-1 1 1,-9-13-56,13 21-83,-1 0-1,1 0 1,-1 1 0,0-1 0,0 1-1,0 0 1,-1 1 0,0 0-1,1 0 1,-2 0 0,-2 0 83,9 3-103,0 1 0,1-1 0,-1 1 0,0-1 0,0 1-1,0 0 1,0 0 0,-1 0 0,1-1 0,0 1 0,0 0 0,0 0 0,0 0 0,0 1 0,0-1 0,0 0 0,0 0 0,0 0-1,0 1 1,0-1 0,0 1 0,0-1 0,0 1 0,1-1 0,-2 1 103,1 0-259,1 0 0,-1 0 1,0 1-1,1-1 0,-1 0 0,1 0 1,-1 1-1,1-1 0,0 0 1,-1 1-1,1-1 0,0 0 0,0 1 1,0-1-1,0 0 0,0 1 0,0-1 1,0 0-1,1 1 259,3 17-4837</inkml:trace>
  <inkml:trace contextRef="#ctx0" brushRef="#br0" timeOffset="742.461">761 163 11008,'5'-10'1237,"10"-25"1752,-14 33-2726,0-1 0,-1 0 0,1 0-1,-1 1 1,1-1 0,-1 0 0,0 0 0,0 0 0,0 0 0,-1 0 0,1 1 0,-1-2-263,1 3 44,-1 1 0,1-1 1,0 1-1,0-1 0,-1 1 1,1-1-1,-1 1 0,1-1 1,0 1-1,-1-1 0,1 1 0,-1 0 1,1-1-1,-1 1 0,1 0 1,-1 0-1,1-1 0,-1 1 1,1 0-1,-1 0 0,0 0 0,1 0 1,-1 0-1,1-1 0,-1 1 1,1 0-1,-1 0 0,0 1 1,1-1-1,-1 0-44,-21 5 559,14 0-518,1 0 0,-1 0 1,1 0-1,0 1 0,0 0 0,0 1 1,1-1-1,0 1 0,0 0 0,1 1 1,0 0-1,0 0 0,1 0 0,0 0 1,0 0-1,1 1 0,0 0 0,1-1 1,-1 4-42,2-6 62,1 0 1,-1-1 0,1 1 0,1 0-1,-1-1 1,1 1 0,0 0-1,0-1 1,0 1 0,1-1-1,0 0 1,0 1 0,0-1 0,1 0-1,0 0 1,0-1 0,0 1-1,1 0 1,-1-1 0,1 0-1,0 0 1,0 0 0,1 0 0,-1-1-1,3 2-62,-1-1 133,0 0-1,0-1 1,0 0 0,1 0-1,0 0 1,-1-1-1,1 1 1,0-2-1,0 1 1,0-1-1,1 0 1,-1-1-1,0 1 1,0-1 0,0-1-1,1 0 1,-1 0-1,0 0 1,0 0-1,0-2-132,-2 2 75,0-2 0,-1 1 0,0 0 0,1-1 1,-1 0-1,0 0 0,0 0 0,-1 0 0,1-1 0,-1 1 0,1-1 0,-1 0 0,0 0 0,-1 0 0,1-1 0,-1 1 0,1-1 0,-1 1 0,-1-1 0,1 0 0,-1 1 0,0-1 1,1-2-76,-1-3 62,1 0 1,-1 1 0,-1-1-1,0 0 1,0 0 0,-1 0-1,0 0 1,-1 1 0,0-1-1,0 1 1,-3-6-63,2 7 12,-1 1 0,0 0 0,0 0 0,0 0 0,-1 0 1,0 0-1,-1 1 0,1 0 0,-5-3-12,-10-8-625,-1 0 0,-8-3 625,0 0-2251,21 16-1183,7 7-2651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6:59.2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38 11136,'-1'0'188,"1"1"1,0-1-1,0 0 1,-1 1-1,1-1 1,0 0 0,-1 1-1,1-1 1,0 1-1,0-1 1,0 0-1,0 1 1,-1-1-1,1 1 1,0-1-1,0 1 1,0-1 0,0 0-1,0 1 1,0-1-1,0 1 1,0-1-1,0 1 1,0-1-1,0 1 1,1-1 0,-1 0-1,0 1 1,0-1-1,0 1 1,1-1-189,0 2 257,0-1 1,0 0-1,0 1 0,0-1 1,0 0-1,1 0 1,-1 0-1,1 0 0,0 1-257,32 15 1307,-34-17-1202,10 3 130,0 0 1,0 0-1,0-1 0,0-1 1,0 1-1,0-2 1,3 1-236,24-2 509,14-3-509,-26 2 184,-19 2-156,39-3 365,5 2-393,-37 1 71,-1 1-1,1 0 0,0 1 0,0 1 0,-1 0 1,4 1-71,-13-3 16,-1 0 0,0 0 0,1 0 0,-1 0 0,0 0 0,0 0 0,0 1 0,0-1 0,0 1 0,0-1 0,0 1 0,0 0 0,-1 0 0,1 0 0,0 0 0,-1 0 0,0 0 0,0 0 0,1 1 0,-1 0-16,0 0 16,-1 0 0,1-1 0,-1 1 0,0 0 0,0 0 0,0 0 0,0 0 0,0 0 0,-1 0 0,1 0 0,-1 0 0,0 0 0,0-1 0,0 1 0,0 0 0,-2 2-16,-9 17 47,0-1 1,-13 14-48,-13 22 22,27-39-71,-9 16-1374,12-12-2486,7-21 3542,1 0 1,0 0 0,0 0-1,0 0 1,0 0-1,0 0 1,0 0 0,0 0-1,1 0 1,-1 0-1,0 0 1,0 0 0,1 0-1,-1 0 1,1 0 0,-1 0-1,1 0 1,-1 0-1,1-1 1,0 2 366,11 10-4293</inkml:trace>
  <inkml:trace contextRef="#ctx0" brushRef="#br0" timeOffset="421.692">856 98 10880,'7'-19'1880,"1"0"0,1 0-1,1 1 1,3-5-1880,-32 57 1282,7-12-1061,-2 0-1,-1 1-220,11-17 42,0-1 0,1 1 0,-1 0 0,1 0 0,0 1-42,2-6 0,1 0 1,-1 0-1,1 0 1,0 1 0,-1-1-1,1 0 1,0 0-1,0 0 1,0 1 0,-1-1-1,1 0 1,0 0 0,1 0-1,-1 1 1,0-1-1,0 0 1,0 0 0,1 0-1,-1 1 1,1-1 0,-1 0-1,1 0 1,-1 0-1,1 0 1,0 0 0,-1 0-1,1 0 1,0 0 0,0 0-1,0-1 1,0 1-1,0 0 0,31 19 97,-21-14-83,0 1 0,0 0 0,0 1 0,-1 0 1,0 1-1,4 5-14,-13-12-1,6 5 241,0 1 0,-1 0 0,0 1 0,-1-1 1,0 1-1,2 4-240,-7-11 50,1-1 1,0 1-1,-1 0 1,1 0-1,-1 0 1,1 0-1,-1 0 1,0 0-1,0 0 1,0 0-1,0 0 1,0 1-1,0-1 1,-1 0-1,1 0 1,-1-1-1,1 1 1,-1 0-1,0 0 1,0 0-1,0 0 1,0 0-1,0-1 1,0 1-1,0 0 1,-1-1-1,1 1 1,-1-1-1,1 0 1,-1 1-1,1-1 1,-1 0-1,0 0 1,-1 1-51,-6 3-30,-1-1 1,0 0-1,1 0 1,-1-1-1,-1 0 1,1-1-1,0 0 1,0 0-1,-1-1 1,1-1-1,-1 0 0,1 0 1,-4-2 29,13 2-302,-1 0-1,1 0 1,0 0-1,-1 0 1,1 0 0,0-1-1,-1 1 1,1-1 0,0 1-1,0-1 1,-1 1 0,1-1-1,0 0 1,0 0-1,0 1 1,0-1 0,0 0-1,0 0 1,0 0 0,0 0-1,0 0 1,1 0-1,-2-1 304,2-6-4897</inkml:trace>
  <inkml:trace contextRef="#ctx0" brushRef="#br0" timeOffset="772.532">886 43 11904,'-9'-9'4480,"14"9"-3489,-5 4 513,4-4 0,5 0-704,5 0-96,4 0-448,13-4-160,14-4-64,8 1-32,5-1 64,-4 4-1152,-6 4-544,-7 7-4191,-14 1-1857,-9-4 3968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6:58.1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1588 2280 8320,'30'-26'4976,"-28"25"-3718,-2 1-1178,0 0 0,0 0 0,0-1 0,0 1 0,0 0 0,0 0 0,0 0 0,0 0 0,-1-1 0,1 1 0,0 0 0,0 0 0,0 0 0,0 0 0,0 0 0,0-1 0,0 1 0,-1 0 0,1 0 0,0 0 0,0 0 0,0 0 0,0 0 0,0 0 0,-1-1 0,1 1 0,0 0 0,0 0 0,0 0 0,0 0 0,-1 0 0,1 0 0,0 0 0,0 0 0,0 0 0,-1 0 0,1 0 0,0 0 0,0 0 0,0 0-80,-3 2 230,0 0 0,0-1-1,0 1 1,0 0 0,0 1-1,1-1 1,-1 0 0,1 1-1,-3 2-229,-18 25 1170,0 15-876,22-45-293,1 1 1,-1 0-1,0 0 1,1 0-1,-1 0 1,1 0-1,0 0 1,-1 0-1,1 0 1,0 0-1,0 0 1,-1 0-1,1 0 1,0 0-1,0 0 1,0 0-1,0 0 1,0 0-1,0 0 1,1 0-1,-1 0 1,0 0-1,1 0 1,-1 0-1,0 0 1,1 0-1,-1 0 1,1 0-1,-1 0 1,1 0-1,0 0 1,-1 0-1,1-1 1,0 1-1,0 0 1,-1-1-1,1 1 1,0 0-1,0-1 1,0 1-1,0-1 1,0 1-1,0-1-1,6 3-6,0-1 0,0 1-1,-1-2 1,1 1 0,7 0 6,-9-1-28,0 0 20,6 0 0,1 1 1,-1 1-1,0 0 0,0 1 1,9 3 7,-18-6 0,0 0 0,0 0 0,0 1 0,0-1 0,0 0 1,0 1-1,0 0 0,0-1 0,0 1 0,-1 0 0,1 0 0,-1 0 0,1 0 1,-1 0-1,0 0 0,0 0 0,0 0 0,0 1 0,0-1 0,0 0 0,-1 1 0,1-1 1,-1 0-1,0 1 0,0-1 0,1 1 0,-2-1 0,1 1 0,0-1 0,0 1 0,0-1 13,-1 0 0,1 1 0,-1-1 0,1 0 0,-1 0 0,0 0 0,0 0 0,0 1 0,0-1 0,0 0 0,0 0 0,0-1-1,-1 1 1,1 0 0,-1 0 0,1-1 0,-1 1 0,0-1 0,0 1 0,0-1 0,0 0 0,0 0 0,0 1 0,0-2 0,0 1 0,0 0 0,0 0-1,0-1 1,-1 1 0,1-1 0,0 1 0,-1-1-13,-8 0-150,-1 0 0,1 0 0,0-1-1,0 0 1,-1-1 0,0-1 150,-5 0-1054,-5-1-1485,-1-3-2084</inkml:trace>
  <inkml:trace contextRef="#ctx0" brushRef="#br0" timeOffset="362.837">1557 2210 8704,'-9'-24'3328,"4"19"-2592,1 5 384,4 0 0,0 5-384,4-1-128,5-1-257,9 2-95,9-5-128,3-5-96,6 2 0,0-1-32,-4 4 64,-5 4-1439,-5 4-577,-10 7-2432</inkml:trace>
  <inkml:trace contextRef="#ctx0" brushRef="#br0" timeOffset="729.126">1896 2277 8192,'-2'-5'1115,"0"0"1,1-1-1,0 1 0,0-1 1,0 1-1,0-1 1,1-4-1116,0 10 17,0 0 1,0 0 0,0 0-1,0 0 1,0 0 0,-1 1 0,1-1-1,0 0 1,0 0 0,0 0 0,0 0-1,0 0 1,0 0 0,0 0-1,0 0 1,-1 0 0,1 0 0,0 0-1,0 0 1,0 0 0,0 0 0,0 0-1,0 0 1,0 0 0,0 0 0,-1 0-1,1 0 1,0 0 0,0 0-1,0-1 1,0 1 0,0 0 0,0 0-1,0 0 1,0 0 0,0 0 0,0 0-1,-1 0 1,1 0 0,0 0 0,0 0-1,0 0 1,0-1 0,0 1-1,0 0 1,0 0 0,0 0 0,0 0-1,0 0 1,0 0 0,0 0 0,0 0-1,0-1 1,0 1 0,0 0 0,0 0-1,0 0 1,0 0 0,0 0-1,0 0 1,0 0 0,0 0 0,0-1-1,0 1 1,0 0-18,-6 9 298,-18 47 726,-9 36-1024,31-86 52,0 1 0,0 0-1,1 0 1,0 0 0,0 0 0,1 0-1,0 0 1,0 0 0,0 0 0,1-1 0,1 5-52,-1-9 45,-1 0 0,1 1 1,0-1-1,0 0 0,0 0 1,0 0-1,0 0 0,0 0 1,1 0-1,-1 0 1,1 0-1,0 0 0,-1-1 1,1 1-1,0-1 0,0 1 1,0-1-1,0 0 0,0 0 1,0 0-1,0 0 1,0 0-1,1 0 0,-1 0 1,0-1-1,1 1 0,-1-1 1,0 0-1,1 1 1,-1-1-1,0 0 0,1-1 1,-1 1-1,3-1-45,5 0 284,0 0 1,0-1-1,-1-1 1,1 0-1,5-2-284,-10 3 111,1-1 0,-1 0 0,1 0 0,-1 0 0,0 0 0,0-1 0,0 0 0,-1 0 0,4-3-111,-8 6 11,1 0-1,0 0 1,0 0 0,-1 0-1,1 0 1,0 0-1,-1 0 1,1 0-1,-1-1 1,1 1-1,-1 0 1,0 0-1,1 0 1,-1-1 0,0 1-1,0 0 1,0-1-1,0 1 1,0 0-1,0 0 1,0-1-1,-1 1 1,1-1-11,-1 0 13,0-1-1,0 1 1,-1 0-1,1 0 1,0 0-1,-1 0 1,0 0-1,1 0 1,-1 1-1,0-1 1,0 1-1,0-1-12,-4-3-608,-1 1-1,0 0 1,0 1-1,0-1 1,0 1-1,0 1 1,-5-2 608,1-1-3995,11 5 3687,0-1 0,1 1 0,-1 0-1,0-1 1,0 1 0,0-1 0,0 1 0,1 0-1,-1-1 1,0 1 0,0 0 0,1-1 0,-1 1-1,0 0 1,0-1 0,1 1 0,-1 0 0,0 0-1,1 0 1,-1-1 308,1 1-22</inkml:trace>
  <inkml:trace contextRef="#ctx0" brushRef="#br0" timeOffset="-1370.735">210 2321 8320,'-17'-29'9290,"16"27"-9224,0 0 0,0 1 0,0-1 0,0 1 0,0-1 0,1 0 0,-1 0 0,1 0 0,-1 1 0,1-1 0,0 0 0,-1 0 0,1 0 0,0 0 0,0 0 0,0 0 0,1 0 0,-1 1 0,0-1 0,1 0 0,-1 0 0,1 0 0,0 1 0,-1-1 0,1 0 0,0 0 0,0 1 0,0-1 0,0 1 0,1-1 0,-1 1 0,0 0 0,2-2-66,2-2 56,1-1 0,0 1 0,1 0 0,-1 1 0,1 0 1,0 0-1,4-2-56,7-2 125,1 1 1,-1 0 0,18-3-126,-27 8 46,1 0 1,-1 1-1,1 0 0,-1 0 1,1 1-1,-1 1 1,0 0-1,1 0 0,0 1-46,-6-2 32,-1 1 0,0 0-1,0 0 1,0 0-1,0 0 1,0 1 0,0-1-1,0 1 1,0 0-1,-1 0 1,1 0 0,-1 0-1,1 0 1,-1 1-1,0-1 1,0 1-1,0-1 1,0 1 0,0 0-1,-1 0 1,1 0-1,-1 0 1,0 0 0,0 0-1,0 0 1,0 0-1,0 0 1,-1 1 0,1-1-1,-1 0 1,0 1-32,0 4 57,0-1 0,-1 0 1,0 0-1,0 1 0,-1-1 0,0 0 1,0 0-1,-1 0 0,1-1 1,-1 1-1,-1-1 0,1 1 0,-1-1 1,-1 0-58,-20 25 149,-1-2 1,-15 12-150,7-7 138,-11 16-138,36-39-10,-1 1 0,1 0 1,1 0-1,1 1 0,-1 0 0,2 2 10,5-14-2,1 0 1,-1 0-1,1 0 0,-1 0 0,1 0 0,0 1 0,0-1 0,-1 0 0,1 0 0,0 0 0,0 1 1,0-1-1,1 0 0,-1 0 0,0 0 0,0 0 0,1 1 0,-1-1 0,0 0 0,1 0 0,-1 0 1,1 0-1,0 0 0,-1 0 0,1 0 0,0 0 0,-1 0 0,1 0 0,0 0 0,0-1 1,0 1-1,0 0 0,0 0 0,0-1 0,0 1 0,0-1 0,0 1 0,0-1 0,1 1 2,4 1 29,1 0-1,-1-1 0,1 0 1,-1 0-1,1 0 0,4-1-28,54 0 568,8-3-568,32-1-1400,-104 4 1056,0 0-1,0 0 1,0 0 0,0 0-1,-1 0 1,1 0-1,0 1 1,0-1-1,0 0 1,0 0 0,-1 1-1,1-1 1,0 0-1,0 1 1,-1-1-1,1 1 1,0-1-1,-1 1 1,1-1 0,0 1-1,-1-1 1,1 1-1,-1 0 1,1 0 344,4 7-4565</inkml:trace>
  <inkml:trace contextRef="#ctx0" brushRef="#br0" timeOffset="-913.07">754 2249 10880,'-4'-31'6181,"4"30"-5243,-5 22 188,-14 31-940,13-37-151,0 1 0,1 0-1,1 1 1,0 0-35,4-16-4,-1 0 0,1 0 0,0 0 0,0 1 0,0-1 0,0 0 0,0 0 0,0 0 0,1 0 0,-1 1 0,0-1 0,1 0 0,-1 0 0,0 0 0,1 0 0,-1 0 0,1 0 0,0 0 0,-1 0 0,1 0 0,0 0 0,0 0 0,-1-1 0,1 1 0,0 0 0,0 0 0,0-1 0,0 1 0,0 0 4,4 1-13,0 0 0,0 0 0,-1-1 0,1 0 0,0 0 1,2 1 12,11 2-63,-8-2 132,-1 1 0,0 1 0,0 0 0,0 0 0,0 1-1,-1 0 1,1 0 0,-1 1 0,-1 0 0,1 1 0,-1-1 0,5 8-69,-11-13 67,0-1-1,-1 1 1,1 0 0,-1 0 0,0 0 0,1 0 0,-1-1-1,0 1 1,1 0 0,-1 0 0,0 0 0,0 0 0,0 0-1,0 0 1,0 0 0,0 0 0,0 0 0,0-1 0,0 1-1,0 0 1,-1 0 0,1 0 0,0 0 0,0 0 0,-1 0-1,1 0 1,-1-1 0,1 1 0,-1 0 0,1 0 0,-1-1-1,0 1 1,1 0 0,-1-1 0,0 1 0,1 0 0,-1-1-1,0 1 1,0-1-67,-4 4 76,0-1 0,0 0 0,0 0 0,-1 0 0,-1 0-76,-16 8 17,11-5-358,0-1-1,-9 3 342,17-7-711,0 0-1,1 0 0,-1 0 0,0-1 0,1 0 1,-1 1-1,0-1 0,0-1 0,1 1 0,-1-1 1,-1 0 711,-1 1-4592</inkml:trace>
  <inkml:trace contextRef="#ctx0" brushRef="#br0" timeOffset="-542.122">709 2210 10496,'-4'-5'3936,"4"5"-3040,4 0 351,-4 0 33,9 0-576,0 0-128,9 0-352,9 0-96,9 0-64,8 0-608,5 0-192,1 5-1279,-10 2-513,-5 5-1952</inkml:trace>
  <inkml:trace contextRef="#ctx0" brushRef="#br0" timeOffset="7275.352">1191 22 5632,'0'-9'132,"0"-4"3507,4 22-1426,14 56-1477,-3 0 0,2 34-736,18 215 682,-8 52-495,-10 54-59,-4-219-160,-11-183 120,-2-13-10,0-7 4,-1-40 219,1 22-212,-2-70 265,-15-133 9,-12-242-273,3-50 662,25 446-272,5 144-160,1-10-261,0 139 58,-1 242 160,0-57-245,-3-339-32,0-11-13,1 101-6,17 95 19,-18-225 1,0-1 142,0-37 140,-2-112 16,-19-245-225,3-81-170,16 195 38,2 127 244,1 124-68,-1 17-30,0 7 42,7 102 217,-3 240-272,-5-327-65,3 321 66,-1-244-50,-1 0 17,14 289-22,-12-363 29,0-14-4,-3-8-44,0 0 0,0 0 0,0 0 0,0 0 0,0 0 0,0 0 0,0 0 0,0 0 0,0 0 0,0 0 0,0 0 0,0 0 0,0 0 0,1 0 0,-1 0 0,0 0 0,0 0 0,0 0 0,0 0 1,0 0-1,0 0 0,0 0 0,0 0 0,0 0 0,0 0 0,1 0 0,-1 0 0,0 0 0,0 0 0,0 0 0,0 0 0,0 0 0,0 0 0,0 0 0,0 0 0,0 0 0,0 0 0,0 0 0,0 0 0,0-1 0,1 1 0,-1 0 0,0 0 0,0 0 0,0 0 0,0 0 0,0 0 1,0 0-1,0 0 0,0 0 0,0 0 0,0 0 0,0-1 0,0 1 0,0 0-2,0 0 2,4-20 76,0-43 55,-3-21-133,-2-209 187,-12-284 95,6 244-36,8 276-124,-3-32 310,1 75-281,-1 18-75,1 19 7,1 349 29,0-243-107,1 133 75,2-144-213,9 39 133,-6-113 26,-6-43-23,0-1-1,0 0 1,0 0-1,0 1 0,0-1 1,0 0-1,0 0 1,0 1-1,1-1 0,-1 0 1,0 0-1,0 1 1,0-1-1,0 0 0,0 0 1,1 0-1,-1 1 1,0-1-1,0 0 1,0 0-1,0 0 0,1 0 1,-1 1-1,0-1 1,0 0-1,1 0 0,-1 0 1,0 0-1,0 0 1,1 0-1,-1 0 0,0 0 1,0 0-1,1 1 1,-1-1-1,0 0 0,0 0 1,1 0-1,-1-1 1,0 1-1,0 0 0,1 0 1,-1 0-1,0 0-2,1 0 7,0-1-1,0 0 1,0 1-1,-1-1 1,1 0-1,0 0 1,-1 1 0,1-1-1,0 0 1,-1 0-1,1 0 1,-1 0-1,1 0 1,-1 0-7,5-11 11,-1-1 1,0 0-1,-1 0 1,-1 0-1,0 0 1,0-2-12,6-68 16,-3-32-16,-14-440 208,8 503-207,1 27-37,-2 0-1,0 0 1,-1 0 0,-2-1 36,3 21-25,0 6 5,-1 17-9,0 55-57,-1 243 102,4-206 16,1 118-96,0-204 40,0 73 123,14 83-99,-10-168 67,-5-11-67,0-1 0,0 0-1,0 0 1,0 0 0,1 0-1,-1 0 1,0 0-1,0 0 1,0 0 0,0 0-1,0 0 1,0 0 0,0 0-1,1 0 1,-1 0 0,0 0-1,0 0 1,0 0-1,0 0 1,0 0 0,0 0-1,0 0 1,1 0 0,-1 0-1,0 0 1,0 0 0,0 0-1,0 0 1,0 0-1,0 0 1,0 0 0,0 0-1,1 0 1,-1-1 0,0 1-1,0 0 1,0 0 0,0 0-1,0 0 1,0 0-1,0 0 1,0 0 0,0 0-1,0 0 1,0-1 0,0 1-1,0 0 1,0 0 0,0 0-1,0 0 1,0 0-1,0 0 1,0 0 0,0-1 0,3-8-20,-1-1 1,-1 1-1,1-1 0,-2 1 1,1-1-1,-1 0 20,0-195-21,0-280 26,-9 131 113,5 301-124,2 45 18,0 13 2,1 14 8,1 310-187,0-208 154,1 139 22,0-234 4,16 371-30,-17-394 17,7 46 30,-7-45-33,1 0-1,-1-1 0,1 1 1,0 0-1,1-1 1,-1 1-1,1-1 0,1 4 2,-3-7 0,1 0-1,-1 0 0,0 1 1,0-1-1,1 0 0,-1 0 1,0 0-1,1 0 0,-1 0 1,0 0-1,1 0 0,-1 1 1,0-1-1,0 0 1,1 0-1,-1 0 0,0 0 1,1 0-1,-1-1 0,0 1 1,1 0-1,-1 0 0,0 0 1,1 0-1,-1 0 0,0 0 1,0 0-1,1-1 0,-1 1 1,0 0-1,0 0 0,1 0 1,-1-1-1,0 1 0,0 0 1,1 0-1,-1 0 0,0-1 1,0 1 0,1-1 0,0-1 1,0 1-1,0-1 0,0 1 1,0-1-1,0 1 0,0-1 1,-1 1-1,1-1 1,-1 0-1,1-1 0,3-15-75,-2-1 1,0 0-1,-1-11 75,0-106-747,-2 101-279,-2 0 1,-1 1-1,-2-3 1026,5 36-156,1 0 0,0 0 0,0 0 0,0 1 1,-1-1-1,1 0 0,-1 0 0,1 0 0,0 0 0,-1 0 0,1 1 0,-1-1 0,0 0 0,1 0 0,-1 1 0,0-1 1,0 0 155,-8-6-4384</inkml:trace>
  <inkml:trace contextRef="#ctx0" brushRef="#br0" timeOffset="8555.153">23 822 6400,'9'-59'2368,"-4"31"-1856,4-16 448,-5 25 32,-1-1-384,2 4-96</inkml:trace>
  <inkml:trace contextRef="#ctx0" brushRef="#br0" timeOffset="11836.086">53 648 13056,'-8'141'891,"-9"289"-97,17-341-715,1 101 55,24 171-32,-21-329 63,0-22 72,-3-10-232,-1 0-1,0 0 0,0 0 0,0 0 1,0 0-1,0 0 0,0 0 0,0 0 1,1 0-1,-1 0 0,0 0 0,0 0 0,0 0 1,0 0-1,0 0 0,0 0 0,1 0 1,-1 0-1,0 0 0,0 0 0,0 0 1,0 0-1,0 0 0,0 0 0,0 0 1,1-1-1,-1 1 0,0 0 0,0 0 1,0 0-1,0 0 0,0 0 0,0 0 0,0 0 1,0 0-1,0 0 0,0-1 0,0 1 1,1 0-1,-1 0 0,0 0 0,0 0 1,0 0-1,0 0 0,0-1 0,0 1 1,0 0-1,0 0 0,0 0 0,0 0 0,0 0 1,0 0-1,0-1 0,0 1 0,0 0 1,0 0-1,0 0 0,-1 0 0,1 0 1,0 0-1,0 0-4,1-26 205,-1 1 1,-1-4-206,-8-161 229,1 20-149,-4-60-17,-15-313-94,19 336 105,7 171-29,1 35-34,0 4 3,0 1-4,0 113 230,28 723 336,-27-837-576,2 44-43,3 0 1,2-1-1,11 40 43,-17-80 7,9 23 69,-10-28-63,0 1 0,1-1 0,-1 1 0,0-1 0,0 0 0,1 1 0,-1-1 0,1 0 0,-1 0 0,1 0 0,-1 0 0,1 0 0,0 0 0,-1-1 0,1 1-13,-1-1 4,-1 0 0,1 1 0,-1-1 0,1 0-1,0 1 1,-1-1 0,1 0 0,-1 0 0,1 0-1,0 0 1,-1 0 0,1 1 0,0-1 0,-1 0 0,1 0-1,0-1 1,-1 1 0,1 0 0,-1 0 0,1 0-1,0 0 1,-1-1 0,1 1 0,-1 0 0,1 0 0,0-1-1,-1 1 1,1 0 0,-1-1 0,1 1 0,-1-1-1,1 1-3,4-9 10,0 1-1,0-1 1,0 0-1,-1 0 1,-1 0-1,1 0 1,-2-1-1,1 1 1,-1-2-10,4-33 44,-1 0-1,-2 0 1,-3-20-44,0 26 29,-17-604 173,12 585-282,3 45 12,1 14 35,0 21 6,2 85-5,8 85 102,21 202-12,-24-322-55,0 2 49,3-1 0,6 9-52,0-27 77,-14-51-61,1 0-1,0 1 1,1-1 0,-1 0-1,1 0 1,0 0 0,2 1-16,-4-5 8,0 0 0,0 0 0,1 0-1,-1 0 1,0 0 0,1 0 0,-1-1 0,0 1 0,1 0 0,-1-1 0,1 1 0,0-1 0,-1 1-8,0-1 3,0 0 0,-1 0 0,1 0 0,0 0 1,0 0-1,0 0 0,-1 0 0,1 0 0,0 0 1,0 0-1,0 0 0,-1-1 0,1 1 0,0 0 0,0 0 1,-1-1-1,1 1 0,0 0 0,-1-1 0,1 1 0,0-1 1,-1 1-1,1-1 0,-1 1 0,1-1 0,-1 0 1,1 1-1,0-1-3,3-10 13,1 1 0,-1-1 0,0 1 0,-1-1 0,-1 0 0,0-1 0,0 1 0,-1 0 0,0-7-13,-1-41 11,-3-9-11,-55-538 65,55 583-72,-5-47-7,-50-349 124,52 389-174,-6-18 64,11 45-5,1 1-1,-1 0 0,0 0 0,0 0 0,1 0 0,-1 0 0,0 0 0,-1 0 0,1 1 1,0-1-1,-1 0 0,1 1 0,-1-2 6,1 3-2,1 0 1,0 0-1,-1 0 1,1 0-1,-1 0 1,1 0-1,0 0 1,-1 0-1,1 0 1,-1 0-1,1 0 1,0 1-1,-1-1 1,1 0-1,0 0 1,-1 0-1,1 0 1,-1 1-1,1-1 1,0 0-1,0 0 1,-1 1-1,1-1 1,0 0-1,-1 1 1,1-1-1,0 0 1,0 1-1,0-1 1,-1 0-1,1 1 1,0-1-1,0 0 0,0 1 1,0-1-1,0 1 1,0-1 1,-4 10-16,1 1 0,0-1 0,1 1 0,0 1 16,1-5-6,-7 53-69,-1 156 39,8-188 40,-4 460 97,5-474-92,5 223 114,-1-187-112,2 0 1,2 0-1,9 25-11,-14-66 9,-1 0 13,0 0-1,1 0 1,1 0-1,1 2-21,-4-8 16,1 0 0,0-1-1,0 1 1,0 0-1,0-1 1,1 1 0,-1-1-1,1 0 1,-1 0 0,1 0-1,0 0 1,0 0-1,1 0-15,-3-1 9,0 0 0,1 0-1,-1-1 1,0 1 0,1-1-1,-1 1 1,0-1 0,1 1-1,-1-1 1,1 0 0,-1 1-1,1-1 1,-1 0-1,1 0 1,-1 0 0,0 0-1,1-1 1,-1 1 0,1 0-1,-1-1 1,1 1 0,-1 0-1,0-1 1,1 0 0,-1 1-1,0-1 1,0 0 0,1 0-9,3-4 25,-1 0 0,0 0 1,0 0-1,-1 0 1,1-1-1,2-5-25,7-16 29,-1 0 0,-1-1 0,-1 0 1,-1 0-1,2-21-29,1-14 15,-4 0 0,-1-4-15,0-47 5,-5-53-5,-21-219 11,2 228 26,11 118-53,-7-23 16,12 57-4,-1 1-1,1 0 0,-1-1 1,0 1-1,0 0 0,-1 0 1,0 1-1,-2-5 5,5 9-1,-1-1 0,1 1 0,0 0 0,0 0 0,-1-1 1,1 1-1,0 0 0,0 0 0,-1 0 0,1-1 0,0 1 0,-1 0 0,1 0 0,0 0 0,-1 0 0,1 0 0,0 0 0,-1 0 0,1 0 1,0 0-1,-1 0 0,1 0 0,0 0 0,-1 0 0,1 0 0,0 0 0,-1 0 0,1 0 0,0 0 0,0 0 0,-1 0 1,0 1-3,0 0 0,0 0-1,1-1 1,-1 1-1,0 0 1,0 0 0,1 0-1,-1 0 1,1 0 0,-1 0-1,1 0 1,-1 0 3,-3 9-23,0 1 1,0-1 0,1 1 0,1 0-1,-1 6 23,-8 68-38,0 84-97,8 32 135,16 174 34,-9-314 16,10 49-50,-10-89 31,1 0 0,1 0-1,1-1 1,0 0 0,2 0 0,7 12-31,-13-27 17,-1 1 0,2-1 0,-1-1 1,1 1-1,-1 0 0,2 0-17,-3-3 9,0-1-1,0 0 1,0 0-1,0 1 1,0-1-1,0-1 1,0 1-1,0 0 1,0 0-1,0-1 1,1 1 0,-1-1-1,0 0 1,0 0-1,1 1 1,1-2-9,-2 1 4,0 0 0,1 0 0,-1 0 1,1 0-1,-1-1 0,0 1 0,1-1 0,-1 0 1,0 0-1,0 0 0,1 0 0,-1 0 0,0 0 1,0-1-1,0 1 0,0-1 0,1 0-4,2-4 2,-1 0 0,0 1 0,0-2 0,0 1 0,1-3-2,2-2 9,6-14 19,-1-1 0,0 0 0,-2-1 0,-2 0-1,5-22-27,5-40 102,-2-18-102,-15 97 5,16-151 13,-7-1 1,-9-104-19,-5 200 37,1 51-47,3 14 10,0 1 0,0 0-1,0 0 1,0 0-1,0 0 1,0 0-1,0 0 1,0 0-1,0 0 1,0 0 0,0 0-1,0 0 1,0-1-1,0 1 1,0 0-1,0 0 1,-1 0-1,1 0 1,0 0 0,0 0-1,0 0 1,0 0-1,0 0 1,0 0-1,0 0 1,0 0-1,0 0 1,0 0 0,0 0-1,0 0 1,0 0-1,-1 0 1,1 0-1,0 0 1,0 0-1,0 0 1,0 0 0,0 0-1,0 0 1,0 0-1,0 0 1,0 0-1,0 0 1,-1 0-1,1 0 1,0 0 0,0 0-1,0 0 1,0 0-1,0 0 1,0 0-1,0 0 1,0 0-1,0 0 1,0 0 0,0 0-1,0 0 1,0 1-1,0-1 1,0 0-1,0 0 1,0 0-1,-1 0 1,1 0 0,-6 21-63,2 10 29,1 1-1,2 29 35,0-32-16,10 374-198,8-138 205,-6-162 168,14 50-159,-22-137 8,0 0 0,2-1 0,0 1 0,0-1 0,1 0 0,3 2-8,-8-15 2,0 1 1,0-1 0,1 0 0,-1 0-1,1 1 1,-1-1 0,1 0 0,0 0-1,0-1 1,0 1 0,0 0-3,0-1 4,-1-1 0,1 1 0,-1-1-1,1 0 1,-1 1 0,1-1 0,-1 0 0,1 0 0,0 0 0,-1 0 0,1 0-1,-1 0 1,1-1 0,-1 1 0,1 0 0,-1-1 0,2 0-4,-1 1 6,0-1 0,0 1 0,0-1 0,-1 0 0,1 0 0,0 0 0,0 0 0,-1 0 0,1 0 0,0 0 0,-1 0 0,1-1 0,-1 1 0,0-1 0,1 1 0,-1-2-6,6-7 24,-2 0 1,0-1-1,0 0 1,-1 0-1,1-4-24,11-40 67,-2-1 0,-2 0 0,-3-1-1,-1-26-66,3-239-64,-15 87 59,-21-132 5,24 356-43,-1 0 0,0 0 1,-3-9 42,5 20-3,0 0 0,0-1 0,0 1 0,-1-1 0,1 1 0,0 0 0,0-1 0,0 1 0,-1 0 0,1-1 0,0 1 0,0 0 0,-1-1 0,1 1 0,0 0 0,-1 0 0,1-1 0,0 1 0,0 0 0,-1 0 0,1 0 0,-1 0 0,1-1 3,0 1-3,-1 1 1,1-1-1,0 0 0,-1 0 1,1 0-1,0 0 0,-1 1 0,1-1 1,0 0-1,-1 0 0,1 1 1,0-1-1,0 0 0,-1 0 1,1 1-1,0-1 0,0 0 1,0 1-1,0-1 0,-1 0 0,1 1 1,0-1-1,0 0 0,0 1 3,-5 15-34,2 0-1,-1 1 1,2-1-1,0 1 1,1 5 34,-1 4-14,-10 220 14,11 6 0,1-180-11,1 62 416,13 89-405,-10-191 13,0-1 0,2 0 0,1 0 0,2 0 0,1-1 0,1 0 0,3 2-13,-11-24 13,1-1 0,0 0 0,0 0 0,1 0 0,0 0 1,0-1-1,1 0 0,0 0 0,0 0 0,0-1 0,5 4-13,-8-7 9,1 1 1,-1-1-1,0 0 0,1 0 1,0-1-1,-1 1 0,1-1 1,2 1-10,-4-2 6,1 1 1,0-1 0,0 0-1,-1 0 1,1-1 0,0 1-1,-1 0 1,1-1 0,0 0-1,-1 0 1,1 1 0,-1-2-7,1 1 4,0 0 1,-1 0-1,1 0 1,-1-1-1,1 1 1,-1-1-1,1 1 1,-1-1-1,0 0 1,0 0-1,0 0 1,0-1-1,0 1 1,0 0-1,0-3-4,2-2 11,-1-1 0,0 1 1,0-1-1,1-8-11,1-3 16,11-41 27,-4-2 1,-2 0 0,3-63-44,-6-194 109,-7 303-104,0-114-26,-6 0-1,-6-3 22,11 126-4,0-1 0,-1 1 0,1 0 0,-3-6 4,4 13-1,0 0 0,0-1 0,0 1 0,0 0 0,0 0 0,0 0 0,0-1 0,-1 1 0,1 0 0,0 0 0,0 0 0,0-1 0,0 1 0,0 0 0,0 0 0,0 0-1,-1 0 1,1-1 0,0 1 0,0 0 0,0 0 0,0 0 0,-1 0 0,1 0 0,0 0 0,0 0 0,0-1 0,-1 1 0,1 0 0,0 0 0,0 0 0,0 0 0,-1 0 0,1 0 0,0 0 0,0 0-1,-1 0 1,1 0 0,0 0 0,0 0 0,0 0 0,-1 0 0,1 0 0,0 0 0,0 1 0,0-1 0,-1 0 0,1 0 0,0 0 0,0 0 0,0 0 0,0 0 0,-1 0 0,1 1 0,0-1 0,0 0-1,0 0 1,0 0 0,0 0 0,-1 1 0,1-1 0,0 0 0,0 0 0,0 0 0,0 1 0,0-1 1,-4 7-5,1 1 1,-1 0-1,1 0 1,1 0-1,0 1 1,0-1-1,0 0 1,1 1-1,0 7 5,0-1-2,-10 107 11,6 1 0,6 0 0,13 96-9,-8-162 41,3-1-1,2 0 1,3 0-1,2-2 1,3 2-41,-16-45 5,2 1 0,-1-1 1,2 0-1,-1-1 0,1 1 1,1-1-1,2 3-5,-7-11 6,-1 0 1,1 0-1,-1 0 0,1 0 1,0-1-1,-1 1 0,1-1 1,0 1-1,0-1 0,2 2-6,-3-3 7,0 0-1,0 0 0,0 0 0,0 0 0,1 0 0,-1-1 0,0 1 0,0 0 0,0 0 0,0-1 0,0 1 0,0 0 0,0-1 0,0 1 0,-1-1 0,1 0 0,0 1 0,0-1 0,0 0 1,0 1-1,-1-1 0,1 0 0,0 0-6,1-1 8,0 0 1,0 1 0,0-1 0,-1 0-1,1 0 1,-1 0 0,1-1 0,-1 1-1,0 0 1,0-1 0,1-1-9,3-11 14,-1-1 0,-1 0 0,2-13-14,6-69 37,-5 0-1,-4-61-36,-21-200-94,-3 132 65,10 145 74,-16-55-45,25 125-4,0 1 0,0-1 0,-2 1 0,-3-9 4,7 19-4,0 0-1,1-1 1,-1 1-1,0 0 1,0 0-1,0 0 1,0-1-1,0 1 1,0 0-1,-1 1 1,1-1 0,0 0-1,-1 0 5,2 1-3,-1-1 1,0 1-1,1 0 0,-1 0 0,1 0 1,-1 0-1,1 0 0,-1 0 0,0 0 1,1 0-1,-1 0 0,1 0 0,-1 0 1,1 0-1,-1 0 0,1 1 0,-1-1 1,0 0-1,1 0 0,-1 1 0,1-1 1,-1 0-1,1 0 3,-3 3-10,1-1-1,0 1 1,0-1 0,0 1 0,0 0-1,0 0 1,0 0 0,1 0 0,-2 2 10,-4 13 3,1-1 1,0 1 0,1 1 0,1-1 0,1 0 0,1 1-1,0 2-3,-9 141-40,7 2 0,9 28 40,0-102 40,5 9-40,-2-51 12,1 0 0,13 33-12,-18-67 14,0 0 0,2 0 0,-1 0 0,2-1 0,7 11-14,-11-19 13,-2-3-6,0 0 0,0-1 0,0 0 0,0 1 1,0-1-1,0 1 0,0-1 0,0 0 0,1 0 1,-1 0-1,1 0-7,-2 0 4,1-1 0,0 0 0,0 0 0,0 0 0,-1 0 0,1 0 0,0 0 0,0 0 0,-1-1 0,1 1 0,0 0 0,0 0 0,0 0 0,-1-1 0,1 1 0,0-1 0,-1 1 0,1 0 0,0-1 0,-1 1 0,1-1 0,-1 1 0,1-1 0,-1 0 0,1 1 0,-1-1 0,1 1 0,-1-1 0,1 0-4,6-8 12,-1-1 1,0 0 0,0 0-1,-1 0 1,0 0 0,-1-1-1,0 0 1,-1 0 0,0 0-1,1-9-12,3-28 115,2-47-115,-8 71 20,7-90 14,-6-1 0,-5 1-1,-5-12-33,7 119-1,-6-43 5,6 47-7,0-1 0,0 1 1,0 0-1,0-1 0,-1 1 1,1 0-1,-1 0 1,0 0-1,0 0 0,0 0 1,0-1 2,1 4-4,1 0 1,0-1-1,-1 1 0,1 0 1,-1-1-1,1 1 1,0 0-1,-1 0 1,1-1-1,-1 1 1,1 0-1,-1 0 0,1 0 1,0-1-1,-1 1 1,1 0-1,-1 0 1,1 0-1,-1 0 1,1 0-1,-1 0 1,1 0-1,-1 0 0,1 0 1,-1 0-1,1 0 1,-1 1-1,1-1 1,-1 0-1,1 0 1,-1 0-1,1 1 0,0-1 1,-1 0-1,1 0 1,-1 1-1,1-1 1,-1 0 3,-10 16-102,9-13 88,1-1 7,-2 3-6,0-1 1,1 1-1,0 0 1,0 0 0,0 1 12,-20 72-20,3 0 1,0 25 19,5-26-15,14-76 14,-41 231-96,31-159 135,4 0 1,2 19-39,4-81 2,-1 2 3,2 0-1,0-1 1,0 3-5,-1-13 2,1 0-1,-1 0 1,1 0-1,-1 0 1,1 0 0,-1 0-1,1 0 1,0 0-1,0 0 1,0 0 0,0-1-1,0 1 1,1 0-1,-1-1 1,0 1 0,1-1-1,-1 1 1,1-1-1,-1 0 1,3 1-2,-4-1 1,0-1 1,1 0-1,-1 1 1,1-1 0,-1 0-1,0 0 1,1 0 0,-1 0-1,1 1 1,-1-1 0,1 0-1,-1 0 1,1 0 0,-1 0-1,1 0 1,-1 0-1,0 0 1,1 0 0,-1 0-1,1 0 1,-1 0 0,1 0-1,-1 0 1,1-1 0,-1 1-1,1 0 1,-1 0 0,0 0-1,1-1 1,-1 1-1,0 0 1,1-1 0,-1 1-1,1 0 1,-1-1 0,0 1-2,4-5 12,-1 0 0,1 0 0,-2-1 0,1 1 0,0-1-1,-1 1 1,0-1 0,0-3-12,15-57 58,-16 59-51,9-52 34,-2-1 0,-2 1-1,-4-1 1,-2-3-41,-5-53 82,-13-70-82,-21-59 19,26 188-13,-3 0 0,-2 1 0,-6-10-6,13 41 1,0 0-1,-4-3 0,12 23-1,0 0-1,0 0 1,-1 0-1,1 0 1,-1 1-1,0-1 1,-1 1-1,1 0 0,-1 0 1,0 1-1,-3-3 2,6 6-2,1-1-1,-1 0 1,1 1-1,-1-1 0,0 1 1,1-1-1,-1 1 1,0 0-1,1 0 0,-1 0 1,0 0-1,0 0 1,1 0-1,-1 0 0,0 1 1,1-1-1,-1 1 1,0-1-1,1 1 0,-1-1 1,1 1-1,-1 0 1,1 0-1,-1 0 1,1 0-1,0 0 0,-1 0 1,1 0-1,0 1 1,0-1-1,-1 1 3,-3 4-5,0 1-1,0 0 1,1 0 0,0 1 0,-3 6 5,-3 10-2,1 0 0,0 1 0,-1 15 2,-14 79 11,-5 78 112,8 19-123,8 12-1,13-152-44,2 0 0,5 8 45,-5-66 5,1-1 1,0 1-1,1 0 0,1-1 1,5 11-6,-8-24 13,0-1 0,0 1 0,1-1 0,-1 0 0,1 0 0,2 2-13,-5-4 4,1 0-1,0-1 1,-1 1 0,1 0-1,0-1 1,0 1 0,0 0 0,-1-1-1,1 1 1,0-1 0,0 0-1,0 1 1,0-1 0,0 0 0,0 1-1,0-1 1,0 0 0,0 0-1,0 0 1,0 0 0,0 0 0,0 0-4,1-2 7,0 0 1,0 1-1,0-2 1,-1 1-1,1 0 1,-1 0 0,0 0-1,1-1 1,-1 1-1,0-1 1,0 1-1,0-2-7,5-13 31,-1 0 1,0 0-1,-1 0 0,-1-1 0,-1 1 0,0-2-31,0-37 91,-3-23-91,-15-145 101,-15-41-101,30 259 1,-15-118 25,-13-29-26,25 135-16,-1 0 0,-1 0 0,-6-11 16,11 25-4,0 1 1,-1 0 0,0 0 0,0 0-1,0 0 1,0 0 0,0 0-1,-1 0 1,1 1 0,-1-1 0,0 0 3,2 3-2,-1-1-1,1 1 1,0 0 0,0-1 0,0 1 0,0 0 0,0-1 0,-1 1 0,1 0 0,0 0 0,0 0 0,0 0 0,-1 0 0,1 1 0,0-1 0,0 0 0,0 0 0,0 1 0,-1-1 0,1 1 0,0-1 0,0 1 0,0-1 0,0 1 0,0 0 0,0 0 0,0-1-1,1 1 1,-1 0 0,0 0 0,0 0 0,0 0 2,-4 4-10,1 0 0,-1 1-1,1 0 1,0-1-1,0 1 1,1 1 0,-2 4 10,-3 8-28,1 0 0,-2 10 28,-24 105-26,6 1-1,6 0 0,1 72 27,16-149-101,4 30 101,1-64 12,1 1 0,2-1 0,0 0 0,6 17-12,-8-34 9,-1-3-5,0 0 0,0 0 0,0 0 0,1-1 0,1 4-4,-3-7 0,0 1 0,1 0 1,-1-1-1,0 1 1,1-1-1,-1 1 0,1-1 1,-1 1-1,1-1 1,-1 1-1,1-1 1,0 0-1,-1 1 0,1-1 1,-1 0-1,1 1 1,0-1-1,-1 0 0,1 0 1,0 1-1,-1-1 1,1 0-1,0 0 0,-1 0 1,1 0-1,0 0 1,0 0-1,-1 0 1,1 0-1,0 0 0,-1-1 1,1 1-1,0 0 1,0 0-1,2-2 4,0 0 1,0 0-1,0 0 1,0 0-1,0 0 0,0-1 1,0 1-1,-1-1 1,1 0-1,-1 0 1,0 0-1,0 0 1,0 0-1,0 0 1,0 0-1,-1-1 1,2-2-5,2-10 13,0 0 1,0 0 0,0-10-14,6-42 30,-3-2-1,-1-53-29,-11-140 69,-1 191-53,-3 0 0,-15-59-16,20 115-3,-1 1 1,-1-1-1,-1 1 0,-3-5 3,9 18-4,-1 0 0,0 0 0,-1 0 0,1 1 0,0-1 0,0 0 0,-1 0 0,1 1 0,-1-1 0,1 1 0,-1-1 0,0 1 0,0 0 0,1 0 0,-1 0 0,-1-1 4,1 2-4,1 0 0,0-1 0,0 1 0,0 0 0,-1 0 0,1 0 0,0 0 0,0 1 0,-1-1 0,1 0 0,0 0 0,0 1 0,0-1 0,0 1 1,0-1-1,-1 1 0,1-1 0,0 1 0,0 0 0,0-1 0,0 1 4,-5 5-20,1-1 1,0 1-1,0 0 1,0 1-1,1-1 0,0 1 1,0 0-1,0 0 20,-9 22-32,2 1 0,0 0 0,2 1 0,1 0 0,-1 19 32,-45 311 16,48-312-52,3 0 0,1 1 0,3-1 0,3 17 36,-2-51-3,0 1-1,1-1 1,1 0-1,0 0 1,1-1-1,5 11 4,-9-23 4,0 0 0,1-1 0,-1 1 0,0 0 0,1 0 0,0-1 0,-1 1 0,1-1 0,0 1 0,0-1 0,0 0 0,0 0 0,0 1 0,0-1 0,0-1 0,0 1 0,0 0 0,1-1 0,-1 1 0,0-1 0,0 1 0,1-1 0,-1 0 0,2 0-4,0-1 7,-1-1 1,0 0-1,1 1 0,-1-1 0,0 0 1,0 0-1,0-1 0,-1 1 1,1-1-1,0 1 0,1-4-7,4-4 11,0 0-1,-1-1 1,1-1-11,1-4 5,-1 0-1,-1-1 1,0 0 0,-1 0-1,-1 0 1,-1-1 0,0 0-5,3-34 74,2-40-74,-6 5 68,-4-1 0,-3 1 0,-4 0 0,-5-7-68,-8-24 2,16 96-14,-1 1-1,-2-1 0,1 1 1,-3-1 12,7 17-5,1-1 1,-1 1 0,0 1 0,0-1-1,-1 0 1,0 1 0,0-1 0,-2-1 4,5 5-3,-1 0 0,1 0 0,-1 0 0,1 0 0,-1 0 0,1 0 0,-1 1 0,1-1 0,-1 0 0,0 1 0,1 0 0,-1-1 0,0 1 0,0 0 0,1 0 0,-1 0 0,0 0 0,0 0 0,1 0 0,-1 0 0,0 1 0,1-1 0,-1 0 0,0 1 0,1 0 0,-2 0 3,-2 1-11,1 1 0,0 0 1,0 0-1,0 0 0,0 0 1,1 1-1,-1-1 0,1 1 1,0 0-1,0 0 0,0 0 1,1 0-1,-1 1 0,0 3 11,-10 23-27,2 2 0,2-1 0,0 1-1,1 10 28,3-20-19,-14 74-126,-2 53 145,17-99-10,2 0-1,2 1 1,5 33 10,-2-60-35,2 0-1,0 0 1,7 17 35,-11-38 2,0 0 0,0 0 0,1-1 1,0 1-1,0 0 0,0-1 0,0 1 0,0-1 1,2 2-3,-3-4 3,0 0 0,0 0 0,1 0 0,-1 0 0,0 0 0,0-1 1,1 1-1,-1 0 0,1-1 0,-1 1 0,1-1 0,-1 1 0,1-1 0,-1 0 1,1 0-1,-1 1 0,1-1 0,-1 0 0,1 0 0,-1-1 0,1 1 0,0 0 1,-1 0-1,1-1 0,-1 1 0,1-1-3,1-1 6,0 1 0,0-1 0,0 0 0,0 0-1,-1 0 1,1 0 0,-1 0 0,1-1 0,-1 1 0,0-1 0,0 1 0,0-1 0,0 0 0,0 0-1,-1 0 1,1 0 0,-1 0 0,0 0 0,0-1-6,5-16 16,-1 0 1,-1 0-1,-1-1 1,0 1-1,-2-1 1,-1-6-17,1 24 2,0-68 11,-3-1 0,-3 1 0,-3 0 0,-3 1-1,-17-56-12,25 115 0,-5-17-18,-6-17 18,12 40-14,0-1 1,-1 1-1,1 0 1,-1 0-1,0 0 0,-1 0 1,1 0-1,-1 1 0,0-1 1,-2 0 13,6 4-5,-1 0 1,0 1-1,0-1 0,0 1 1,0-1-1,1 1 1,-1-1-1,0 1 1,0-1-1,0 1 0,0 0 1,0 0-1,0-1 1,0 1-1,0 0 1,0 0-1,0 0 0,0 0 1,0 0-1,0 0 1,0 0-1,0 1 1,0-1-1,0 0 0,0 1 1,0-1-1,0 0 1,0 1-1,0-1 1,0 1-1,0-1 0,1 1 1,-1 0-1,0 0 5,-2 2-18,0 0-1,0 0 1,0 1-1,0 0 1,0-1-1,-1 5 19,-3 6-33,1 1 0,0 0-1,1 1 1,1 0 0,0-1 0,1 1 0,1 1-1,0-1 34,2-15-1,-23 259-31,19-167-34,5-1-1,4 11 67,-2-67 25,7 32-25,-8-56 5,1 0 0,1 1 0,0-1-1,1-1 1,0 1 0,1-1 0,2 3-5,-6-11 1,-1 0 1,1 0 1,0 0-1,0 0 0,1 0 0,-1 0 1,1-1-1,-1 1 0,2 0-2,-3-2 1,0-1-1,1 1 0,-1 0 1,1-1-1,-1 1 0,1-1 1,-1 0-1,1 1 0,-1-1 1,1 0-1,-1 0 0,1 0 1,-1 0-1,1 0 0,0 0 1,-1-1-1,1 1 0,-1 0 1,1-1-1,-1 1 0,2-2 0,5-1 3,-1 0 0,1-1-1,-1-1 1,0 1 0,0-1-1,-1 0 1,1-1 0,-1 1-1,0-1 1,-1 0 0,1-1-1,-1 0 1,0 1 0,1-4-3,4-8-7,-1-1 1,0 1-1,-1-2 1,-1 1 0,2-13 6,7-31 10,-3-1 1,-3 0 0,1-55-11,-9 40-51,-2 0 0,-11-76 51,10 144-9,-2-8-13,1 0 0,-3-2 22,5 17-6,-1 1-1,0 0 0,0-1 1,-1 1-1,1 0 1,-1 0-1,1 0 1,-1 0-1,0 0 0,0 0 1,0 1-1,-1-1 1,-1-1 6,4 3-4,-1 1 0,1 0 0,0-1 0,-1 1 1,1 0-1,-1 0 0,0-1 0,1 1 0,-1 0 0,1 0 1,-1 0-1,1 0 0,-1 0 0,1 0 0,-1-1 0,0 1 1,1 0-1,-1 1 0,1-1 0,-1 0 0,1 0 0,-1 0 1,1 0-1,-1 0 0,0 0 0,1 1 0,-1-1 0,1 0 1,-1 1-1,1-1 0,-1 0 0,1 1 0,0-1 0,-1 0 1,1 1-1,-1-1 0,1 1 0,0-1 0,-1 1 0,1-1 1,0 1 2,-2 2-23,0 0 0,0 0-1,1 1 1,-1-1-1,1 0 1,0 1 24,-3 13-42,0 0-1,2 0 1,0 0 0,1 0 0,1 11 42,-1-21-3,1 45 21,2 0 0,2 0 0,11 49-18,-10-80-12,1 1 1,0-1-1,1 0 0,2 0 1,0-1-1,11 17 12,-15-27-12,1 0 0,1-1-1,0 1 1,0-2-1,0 1 1,1-1-1,1 0 1,-1 0-1,1-1 1,1 0 0,-1-1-1,4 2 13,-7-5 5,0 0-1,0-1 0,0 0 1,1 0-1,-1 0 0,1 0 1,-1-1-1,1 0 0,-1-1 1,1 1-1,-1-1 0,1 0 1,0-1-1,-1 0 1,1 0-1,-1 0 0,1-1 1,-1 0-1,0 0 0,0-1 1,0 1-1,0-1-4,6-3 14,-1 0 0,0-1 0,-1 0 0,0-1 0,0 0 0,0 0 0,-1-1 0,0-1-14,20-28 17,-1-1 0,5-14-17,43-60-82,-73 109 77,1-1-7,-1 0 0,1 0 1,1 0-1,-1 1 0,4-3 12,-8 7-2,1-1 0,0 0 0,0 1-1,-1-1 1,1 1 0,0 0-1,0-1 1,-1 1 0,1 0 0,0-1-1,0 1 1,0 0 0,0 0-1,-1 0 1,1 0 0,0-1-1,0 1 1,0 0 0,0 1 0,0-1-1,-1 0 1,1 0 0,0 0-1,0 0 1,0 1 0,0-1-1,-1 0 1,1 1 0,0-1 0,0 1-1,-1-1 1,1 1 0,0-1-1,-1 1 1,1-1 0,0 1-1,-1 0 1,1-1 0,-1 1 0,1 0-1,-1 0 1,1-1 2,4 11-2,1 0 1,-2 1-1,1-1 0,-1 1 1,-1-1-1,1 11 2,6 14 10,-6-21 30,1 0 1,0-1-1,2 1 0,-1-2 0,2 1 1,2 4-41,-7-14-154,0-1-1,0 1 1,0 0 0,0-1 0,0 1-1,1-1 1,0 0 0,0 0 0,-1 0-1,2-1 1,-1 1 0,0-1 0,0 0-1,1 0 1,-1-1 0,1 1 0,0-1 0,-1 0-1,1 0 1,0-1 0,4 1 154,6-3-2512,2-5-1845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7:13.4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2950 349 6400,'31'-35'4762,"-31"34"-3887,0 1-6,0-1-748,-1 1-1,0-1 1,0 1-1,1 0 1,-1-1-1,0 1 1,0 0 0,0 0-1,0-1 1,1 1-1,-1 0 1,0 0-1,0 0 1,0 0-1,0 0-120,-9 3 457,2-1-44,-1 0 0,0 0 1,1-1-1,-1 0 0,-1-1-413,-6 0 401,0 0-1,0-1 1,0-1 0,0-1 0,0-1-1,1 0 1,-5-2-401,-223-60 1597,29 9-1157,129 30-401,-175-51 18,157 51 114,-61-5-171,115 26 54,-1 2 0,0 2-1,0 2 1,0 3 0,0 2 0,1 1 0,0 3 0,0 3-1,1 1 1,0 2 0,-6 6-54,-128 56 512,-95 59-512,223-106-33,1 2-1,1 3 1,2 2 0,-44 42 33,14-3 250,3 4 1,-1 9-251,63-71 89,1 1 0,0 0 0,2 0 0,1 2 0,0-1 0,1 1 0,1 2-89,5-13 21,1 0 0,1 0 0,0 0 0,0 0 0,1 1 0,0-1 0,0 0 0,1 1 0,1-1 0,0 1 0,0-1 1,1 0-1,1 0 0,-1 0 0,1 0 0,4 7-21,-3-9 26,0 0 0,0 0 0,1-1 1,0 1-1,1-1 0,0 0 0,0-1 0,0 0 1,0 0-1,1 0 0,0 0 0,1-1 0,-1-1 1,1 1-1,2 0-26,8 3 67,1-1 0,0-1 0,0 0 0,1-1 0,0-2 0,4 1-67,40 3 378,43-1-378,389-8 814,-247-2-582,-12 3-93,323-7 52,-298-7-8,-2-12 0,0-11 0,221-63-183,-407 81 26,62-26-26,-108 34 38,-1 0-1,0-2 1,0-1-1,-2-1 1,0-1-1,1-3-37,-18 13 33,0 1-1,-1-2 1,0 1 0,0-1-1,-1 0 1,0-1 0,0 1-1,2-6-32,-6 10 11,0-1 0,0 1 0,-1-1 0,0 1 0,1-1 0,-1 0 0,-1 1 0,1-1 0,-1 0 0,0 1 0,0-1 0,0 0 0,-1 0 0,1 1 0,-1-1 0,0 0 0,-1 1-1,1-1 1,-1-1-11,-3-3 8,0-1 0,-1 1-1,0 0 1,0 0-1,-1 1 1,-8-8-8,-15-13 32,-7-4-32,33 29 2,-44-35-95,-1 2-1,-1 2 0,-3 3 1,0 2-1,-2 2 0,-1 3 1,-1 2-1,0 2 0,-37-6 94,22 10-921,0 4-1,-1 2 0,-1 4 0,1 3 0,-1 3 0,1 4 1,-65 10 921,-3 9-3712,12 2-1733</inkml:trace>
  <inkml:trace contextRef="#ctx0" brushRef="#br0" timeOffset="1970.281">996 653 8064,'-1'-1'231,"0"0"0,0 0 1,0 0-1,0-1 0,0 1 0,0 0 1,0 0-1,-1 0 0,1 1 0,-1-1 1,1 0-1,0 1 0,-1-1 0,1 0 1,-1 1-1,1 0 0,-1-1 0,0 1 1,1 0-1,-1 0 0,0 0-231,-3 0 502,-1 1-1,1-1 1,0 2-1,0-1 1,-4 2-502,-14 3 2086,20-5-1901,0-1 0,0 1 0,0 1 1,1-1-1,-1 0 0,0 1 0,1-1 0,-1 1 0,1 0 0,-1-1 0,1 1 0,0 1 1,0-1-1,0 0 0,0 0 0,0 1 0,1-1 0,-1 1 0,1-1 0,-1 1 0,1 0-185,-4 9 121,0 0 0,1 1 0,0-1 0,1 4-121,2-12 66,-2 8-30,0 0 0,1 0 0,1 0 0,0 0-1,1 0 1,0 0 0,1 2-36,-1-13 20,0 0 0,0-1 0,0 1 1,0 0-1,1 0 0,-1-1 0,0 1 0,1 0 0,-1 0 1,0-1-1,1 1 0,-1 0 0,1-1 0,-1 1 1,1 0-1,-1-1 0,1 1 0,0-1 0,-1 1 0,1-1 1,0 1-1,-1-1 0,1 0 0,0 1 0,0-1 0,-1 0 1,1 0-1,0 1 0,0-1 0,0 0 0,-1 0 0,1 0 1,0 0-1,0 0 0,0 0 0,-1 0 0,2 0-20,1-1 80,1 1 0,0-1 0,0 0 0,-1 0 0,1 0 1,0-1-1,2-1-80,1-1 90,0 0 0,-1 0 0,1-1 0,-1-1 0,0 1 0,0-1 0,0 0 0,-1 0 0,0 0 0,3-5-90,3-6 192,-1 0 1,-1-1-1,6-15-192,-11 24 45,-1-1 1,0 0-1,0-1 0,-1 1 1,0 0-1,0-2-45,-2 9 9,0 0-1,1 0 1,-1 0-1,0 0 1,-1-1-1,1 1 1,-1 0-1,1 0 0,-1 0 1,0 0-1,0 0 1,0 0-1,0 0 1,-1 0-1,1 1 1,-1-1-1,0 0 1,0 1-1,0-1 1,0 1-1,0 0 1,-1-1-9,2 2-1,-1 0 0,1 0 0,-1 0 1,1 1-1,-1-1 0,1 0 1,-1 1-1,1-1 0,-1 1 1,0 0-1,1 0 0,-1-1 0,0 1 1,1 0-1,-1 0 0,0 0 1,1 1-1,-1-1 0,0 0 1,1 1-1,-1-1 0,0 1 0,1-1 1,-1 1-1,1 0 0,-1 0 1,1 0-1,0 0 0,-2 0 1,-4 5-26,0-1-1,1 2 1,-1-1 0,1 1-1,0 0 27,5-5-2,-16 17 2,2 1 1,0 0 0,2 2-1,0-1 1,1 2-1,1 0 1,2 0 0,0 0-1,-5 24 0,13-43 36,1-1 0,-1 1 0,1 0-1,0-1 1,0 1 0,0 0 0,0 0 0,1-1-1,-1 1 1,1-1 0,0 1 0,0 0-1,1 0-34,-1-2 25,0-1 0,-1 1 0,1-1 1,0 0-1,0 1 0,0-1 0,0 0 1,1 0-1,-1 0 0,0 0 1,0 0-1,1 0 0,-1 0 0,1 0 1,-1-1-1,0 1 0,1-1 1,0 1-1,-1-1 0,1 1 0,-1-1 1,1 0-1,-1 1 0,1-1 1,0 0-1,-1 0 0,1-1 0,-1 1 1,1 0-1,0 0 0,0-1-26,3 0 45,1-1 0,-1 0 1,1 0-1,-1-1 0,0 1 0,0-1 0,0 0 0,0-1 0,0 1 0,-1-1 0,0 0 1,1 0-1,-1 0 0,-1 0 0,2-3-45,4-5 77,0-1 0,-1 0 0,-1 0 0,0-1-1,0-2-75,-1 4 29,-2-1 0,1 0 0,-2 0 0,0-1 0,0 1 0,-2 0 0,1-7-30,-2 14 3,0 0 0,0 0 1,0 0-1,-1 0 0,0 0 1,-1-1-1,1 2 0,-1-1 1,0 0-1,0 0 0,-1 1 1,0-1-1,0 1 0,0-1 1,-1 1-1,1 0 0,-2 0-3,4 4 3,0-1-1,-1 1 1,0-1-1,1 1 1,-1-1-1,0 1 1,0 0-1,1 0 0,-1 0 1,0 0-1,0 0 1,0 0-1,0 1 1,0-1-1,-1 0 1,1 1-1,0 0 1,0 0-1,0-1 1,-2 2-3,1-1-7,0 1 0,0 0 0,0-1 0,0 2 0,0-1 0,0 0-1,0 0 1,0 1 0,0 0 0,1 0 0,-1-1 0,1 1 0,-1 1 7,-5 5-26,0 1 0,1 0 0,0 0 0,0 0 0,1 1 0,0 0 0,-1 4 26,1-2-16,0 0 0,1 1 0,1-1 0,0 1 0,1 0 0,0 1 0,0 3 16,3-13 4,0-1 0,-1 1 0,1-1-1,0 1 1,1 0 0,-1-1 0,1 1 0,-1-1 0,1 1 0,0-1 0,0 1 0,1-1 0,-1 0 0,1 0 0,0 0 0,-1 1 0,1-1-1,1-1 1,-1 1 0,0 0 0,1-1 0,-1 1 0,1-1 0,0 0 0,0 1 0,0-1 0,0-1 0,0 1 0,0 0 0,1-1-5,0 0 20,-1 0 0,1 0 0,0 0 0,0-1 0,-1 1 0,1-1 0,0 0 0,0 0 0,0-1 0,0 1 0,-1-1 0,1 0 0,0 0 0,-1 0 0,1 0 0,0-1 0,-1 1 0,0-1 0,1 0 0,1-2-19,4-2 49,0 0 0,0-1-1,-1 0 1,0 0 0,0-1-1,4-6-48,-6 6 14,0 0-1,0-1 1,-1 1-1,0-1 0,-1 0 1,0-1-1,0 1 1,-1-1-1,-1 1 0,1-1 1,0-8-14,-3 13 16,1 0 0,-1 1 1,0-1-1,0 0 0,-1 0 0,1 0 1,-1 0-1,0 1 0,-1-1 1,1 0-1,-1 1 0,0-1 1,0 1-1,0 0 0,-1-1 0,1 1 1,-1 0-1,0 0 0,0 1 1,-1-1-1,1 1 0,-1 0 1,1-1-1,-1 2 0,-2-2-16,2 1-10,0 1 0,-1 1 0,1-1 0,-1 0 0,1 1 0,-1 0 0,1 0 0,-1 1 0,0-1 0,1 1-1,-1 0 1,0 0 0,1 0 0,-1 1 0,0 0 0,1 0 0,-1 0 0,1 0 0,-1 1 0,1-1 0,-4 3 10,-2 1-16,0 0 1,1 1-1,-1 0 1,1 0-1,0 1 0,1 0 1,0 0-1,-6 8 16,5-5-40,1 0 0,1 1 0,0 0 0,0 0-1,1 1 1,0 0 0,1 0 0,1 0 0,0 0 40,2-7-13,1 0 0,0 0 1,0 0-1,0 0 0,1 0 0,0 0 1,0 0-1,0 0 0,0 0 1,1 0-1,0 0 0,0 0 0,0 0 1,1 0-1,-1 0 0,1-1 1,0 1-1,1 0 0,-1-1 0,1 0 1,0 0-1,0 0 0,0 0 0,2 2 13,0-2 15,1 0-1,-1 0 0,1-1 0,0 1 0,-1-1 0,1-1 1,1 1-1,-1-1 0,0 0 0,1 0 0,-1-1 0,1 0 1,-1 0-1,1 0 0,-1-1 0,1 0 0,0-1 0,-1 1 1,1-1-1,-1 0 0,1-1 0,-1 1 0,1-1 0,-1-1 0,0 1 1,0-1-1,0 0 0,-1-1 0,6-3-14,-3 1 24,-1-1 0,0 0 0,0 0 0,-1-1 0,0 0 0,0 0 0,0-1 0,-1 1 0,-1-1 0,0 0 0,0-1 0,0 1 0,-1-1 0,1-7-24,-3 11 11,0 0 1,0 0-1,0 0 0,-1 0 1,0-1-1,0 1 0,-1 0 1,1 0-1,-1 0 0,-1 0 1,1 0-1,-1 0 0,0 0 1,-1 0-1,1 1 0,-1-1 1,0 1-1,0-1 0,-1 1 1,0 0-1,0 1 0,0-1 1,0 1-1,-2-2-11,2 3-4,1 1-1,-1-1 0,1 1 1,-1 0-1,0 0 0,0 0 1,0 0-1,-1 1 1,1-1-1,0 1 0,0 0 1,-1 0-1,1 1 1,-1 0-1,1-1 0,0 1 1,-1 1-1,1-1 1,-1 1-1,1-1 0,0 1 1,-1 1 4,-1 0-10,0 0 1,0 1-1,-1 0 1,2 0-1,-1 0 1,0 1-1,1 0 1,0 0-1,-1 0 1,2 1-1,-1-1 1,0 1-1,1 0 0,-1 3 10,-2 1-25,1 1-1,0 0 0,0 0 0,1 1 0,0 0 0,1 0 0,1 0 0,-1 0 0,2 0 0,0 1 1,0-1-1,1 1 0,0 0 0,1 8 26,0-17-7,1 1 0,-1-1 0,1 1 0,0-1 0,0 1 0,0-1 0,0 1 0,1-1 0,0 0 0,-1 0 1,1 0-1,0 0 0,0 0 0,1 0 0,-1 0 0,0-1 0,1 1 0,2 0 7,-3-1 10,0-1 0,0 1 0,1-1 0,-1 0 0,1 0 1,-1 0-1,1 0 0,0-1 0,-1 1 0,1-1 0,0 0 0,-1 1 0,1-1 0,0 0 0,0 0 0,-1-1 1,1 1-1,0-1 0,-1 1 0,1-1 0,-1 0 0,1 0 0,0 0 0,1-1-10,3-2 22,-1-1-1,1 1 1,0-1-1,-1-1 0,0 1 1,-1-1-1,1 0 1,-1 0-1,0-1 1,0 0-1,-1 0 1,3-7-22,-2 7 34,-2-1 0,1 0 0,-1 0 0,-1 0 0,0 0 0,0-1 0,0 1 0,-1 0 1,0-1-1,-1 1 0,0-1 0,0-4-34,-1 8 11,0-1 0,0 1 1,-1 0-1,1-1 1,-1 1-1,0 0 0,-1 0 1,1 0-1,-1 1 0,0-1 1,0 1-1,-1-1 0,-1-1-11,4 5-4,-1-1 0,0 1 0,1 0 0,-1-1-1,0 1 1,0 0 0,0 0 0,0 0 0,0 0 0,0 0-1,0 1 1,0-1 0,0 1 0,0-1 0,0 1-1,-1 0 1,1 0 0,0 0 0,0 0 0,0 0 0,0 0-1,-1 0 1,1 1 0,0-1 0,0 1 0,0 0-1,0 0 1,0-1 0,0 1 0,0 0 0,0 1-1,0-1 1,1 0 0,-1 1 4,-4 2-21,1 1-1,0 0 1,0 0-1,0 1 1,0-1-1,1 1 1,0 0-1,0 0 1,1 0-1,0 1 1,0 0-1,-2 5 22,2-4-22,1 0-1,0 0 1,0-1-1,1 1 0,0 0 1,1 1-1,-1-1 0,1 0 1,1 0-1,0 0 0,1 3 23,-1-5-4,1 0 0,-1 0 0,2 0 0,-1-1 0,0 1 0,1-1 0,0 0 0,1 0-1,-1 0 1,1 0 0,0 0 0,0-1 0,0 0 0,1 0 0,-1 0 0,1 0 0,1 0 4,-2-2 9,-1 0 1,1 0-1,0-1 1,0 1 0,0-1-1,0 0 1,1 0-1,-1 0 1,0 0-1,0-1 1,0 0 0,1 0-1,-1 0 1,0 0-1,0-1 1,1 0-1,-1 1 1,0-2 0,0 1-1,0 0 1,0-1-1,0 0 1,0 0-1,2-1-9,-1-1 28,1 0-1,-1-1 0,0 0 1,0 1-1,-1-2 0,0 1 1,0 0-1,0-1 1,0 0-1,-1 0 0,0 0 1,0 0-1,-1 0 0,1-1 1,0-4-28,-2 5 31,0 1 0,0-1 0,0 0 0,0 1 0,-1-1 0,0 1 0,-1-1 0,1 0 1,-1-1-32,0 4 15,0 0 1,0-1 0,0 1 0,0 0 0,0 0 0,-1 0 0,0 0-1,1 0 1,-1 0 0,0 0 0,0 1 0,-1-1 0,1 1 0,0-1-1,-2 1-15,3 0-2,-1 1 0,1 0-1,-1 0 1,0 0 0,0 0-1,1 1 1,-1-1 0,0 0-1,0 1 1,0-1 0,0 1 0,0 0-1,0 0 1,0-1 0,0 1-1,0 0 1,0 1 0,1-1-1,-1 0 1,0 1 0,0-1-1,0 1 1,0-1 0,0 1-1,0 0 1,1 0 0,-1 0-1,0 0 1,1 0 0,-1 0-1,1 0 1,-1 1 0,1-1-1,-1 1 3,-5 5-38,0 1 0,0-1-1,1 1 1,1 1-1,-1-1 1,0 2 38,0 2-61,1 0 1,0 0-1,1 0 0,0 1 1,0-1-1,2 1 0,-1 0 1,1 5 60,2-17 5,0 1 0,-1-1 0,1 0 0,0 1 0,0-1 0,0 1 0,1-1 0,-1 0 0,0 1 1,0-1-1,1 0 0,-1 1 0,1-1 0,-1 0 0,1 1 0,-1-1 0,1 0 0,0 0 0,0 0 0,0 0 0,0 0 0,-1 1 1,1-2-1,1 1 0,-1 0 0,0 0 0,0 0 0,0 0 0,0-1 0,1 1 0,-1 0 0,0-1 0,0 0 0,1 1 0,-1-1 1,0 1-1,1-1 0,-1 0 0,1 0 0,-1 0 0,0 0 0,1 0 0,-1 0 0,1 0 0,-1-1 0,0 1 0,1 0 0,-1-1 1,0 1-1,1-1 0,-1 1 0,0-1 0,0 0 0,0 0 0,0 1 0,1-1 0,-1 0 0,0 0 0,0 0 0,0 0 0,-1 0 0,2-1-5,4-6 32,-1 0 0,0-1 0,-1 0 0,1 1 0,-1-1 0,-1-1 0,0 1 0,0 0 0,-1-1 0,0 0 0,-1 1 0,0-1 0,-1 0 0,0 0 0,0 0 0,-1 1 0,0-1 0,-1-4-32,1 10 12,0 1-1,-1-1 0,1 0 1,-1 0-1,1 1 0,-1-1 0,0 1 1,0 0-1,-1-1 0,1 1-11,0 2-2,1 0 1,0 0-1,0 0 0,0 0 0,-1 0 0,1 0 0,0 0 0,-1 0 0,1 0 1,0 1-1,-1-1 0,1 1 0,-1-1 0,1 1 0,-1 0 0,0-1 0,1 1 0,-1 0 1,1 0-1,-1 0 0,0 0 0,1 0 0,-1 1 0,1-1 0,-1 0 0,0 1 2,-2 1-10,-1 0-1,1 0 0,0 0 0,-1 1 0,1-1 0,0 1 1,1 0-1,-1 1 0,0-1 0,1 1 0,0-1 0,0 1 1,0 0-1,0 0 0,-1 4 11,-1 0-38,1 0-1,1 0 1,-1 0 0,1 1-1,1-1 1,0 1-1,0-1 1,0 5 38,2-11-4,0 0 0,0 0 0,0-1 0,0 1-1,0 0 1,0 0 0,0 0 0,1-1 0,-1 1 0,1 0 0,-1-1 0,1 1 0,0 0-1,0-1 1,-1 1 0,1-1 0,0 1 0,1-1 0,-1 1 4,0-1 1,0-1 1,0 1 0,0-1 0,-1 1-1,1-1 1,0 1 0,0-1 0,1 0-1,-1 1 1,0-1 0,0 0-1,0 0 1,0 0 0,0 0 0,0 0-1,0 0 1,0 0 0,0 0 0,0 0-1,0 0 1,0-1 0,0 1 0,0 0-1,0-1 1,0 1 0,0-1-1,0 1 1,0-1 0,0 0 0,0 1-1,0-1 1,-1 0 0,2 0-2,4-4 24,0-1 1,0 0 0,0 0-1,-1-1 1,0 1 0,0-1-1,-1 0 1,0 0-1,0-1 1,0 1 0,-1-1-1,0 0 1,-1 0 0,0 0-1,0 0 1,0 0 0,-1-1-1,-1 1 1,1 0-1,-1-1 1,-1-1-25,1 9 4,0 1 0,0-1-1,0 0 1,0 1 0,0-1 0,0 0 0,0 1-1,-1-1 1,1 1 0,0-1 0,0 0-1,-1 1 1,1-1 0,0 1 0,-1-1-1,1 1 1,-1-1 0,1 1 0,-1-1 0,1 1-1,-1-1 1,1 1 0,-1-1 0,1 1-1,-1 0 1,1-1 0,-1 1 0,0 0-4,0 0 7,0 0 1,0 0-1,0 0 1,0 0-1,0 0 0,0 0 1,0 1-1,1-1 1,-1 0-1,0 1 1,0-1-1,0 1 1,0-1-1,0 1 0,1-1 1,-1 1-1,0 0-7,-1 0-51,0 1 0,0 0-1,0 0 1,0 0-1,1 0 1,-1 0 0,1 0-1,-1 0 1,1 0-1,0 0 1,0 1 0,0-1-1,0 0 1,0 1-1,0 1 52,1 9-1869,-1-8 529,1-1 0,0 1 1,0-1-1,1 0 0,-1 1 0,1-1 1,0 1 1339,6 10-5557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7:43.3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 34 8320,'-7'-3'1841,"4"1"-1117,0 0 0,-1 0 1,1 1-1,-1 0 0,1-1 1,-1 1-1,1 1 0,-1-1 1,0 0-1,1 1 0,-1 0 1,-1 0-725,-8-2 1192,13 2-1167,0 0 0,0 0 0,0 0 0,0 0 0,0 0 0,0 0 0,0-1 0,0 1 0,0 0 0,0 0 0,0 0 0,0 0 0,0 0-1,0 0 1,0 0 0,0-1 0,0 1 0,0 0 0,0 0 0,0 0 0,0 0 0,0 0 0,0 0 0,0 0 0,0 0 0,0 0 0,0 0-1,0-1 1,0 1 0,0 0 0,1 0 0,-1 0 0,0 0 0,0 0 0,0 0 0,0 0 0,0 0 0,0 0 0,0 0 0,0 0 0,1 0-1,-1 0 1,0 0 0,0 0 0,0 0 0,0 0 0,0 0 0,0 0 0,0 0 0,0 0-25,24-7 889,0 4-798,0 2 0,0 0 0,0 1 1,0 2-1,-1 0-91,-16-1 40,70 7 653,-75-7-622,0-1-1,0 0 1,0 0-1,0 1 1,0-1-1,0 1 1,0 0 0,0 0-1,-1-1 1,1 1-1,0 0 1,1 2-71,-2-3 38,-1 1-1,1 0 1,-1-1 0,0 1 0,1 0-1,-1-1 1,0 1 0,1 0-1,-1 0 1,0 0 0,0-1-1,0 1 1,0 0 0,0 0 0,0 0-1,0-1 1,0 1 0,0 0-1,0 0 1,0 0 0,0-1 0,-1 1-1,1 0 1,0 0 0,-1-1-1,1 1 1,0 0 0,-1 0-1,1-1 1,-1 1 0,0 0-38,-3 5 98,-1 1 1,0-1-1,-1 0 1,0-1-1,0 0 0,0 1 1,-2 0-99,-10 8 31,10-7-51,0 0-1,1 0 1,0 1 0,0 0 0,1 0 0,-5 9 20,9-14-5,1-1 0,0 1 0,0 0 0,0-1 1,0 1-1,0 0 0,0 0 0,1-1 0,-1 1 1,1 0-1,0 0 0,0 0 0,0 0 0,0 0 1,1 0-1,-1-1 0,1 1 0,-1 0 1,1 0-1,0 0 0,0-1 0,1 1 0,-1-1 1,0 1-1,1-1 0,0 1 0,-1-1 5,4 4-14,1 0 0,-1-1 0,1 1 0,3 1 14,-5-3-10,0-1 0,0 1-1,0 0 1,0 0 0,0 1-1,-1-1 1,2 3 10,-3-3 13,-1 0-1,1 0 1,-1 1-1,1-1 1,-1 0-1,-1 1 1,1-1-1,-1 1 1,1 0-1,-1-1 1,-1 1-1,1-1 1,0 1-1,-1-1 1,0 1-1,0-1 1,-1 0-1,1 1-12,0-2 16,0 0 0,-1 0-1,1 0 1,-1 0 0,1 0 0,-1 0-1,0-1 1,0 1 0,0-1 0,0 1-1,0-1 1,-1 0 0,1 0 0,-1 0-1,1 0 1,-1 0 0,0 0 0,0-1-1,0 0 1,0 1 0,0-1 0,0 0-1,0 0 1,0-1 0,-3 1-16,-1-1 6,0 0 0,1-1 1,-1 0-1,0 0 0,0-1 0,1 0 0,-1 0 1,-1-1-7,-17-5-2055,0 5-4500,40 3 1249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7:43.9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257 72 7680,'0'-4'1453,"0"1"0,-1-1 1,1 1-1,-1-1 0,0 1 1,-1-3-1454,-15-31 3047,17 37-3039,0 0 42,-1 0 0,1-1-1,0 1 1,0-1-1,0 1 1,-1-1 0,1 1-1,0 0 1,-1-1-1,1 1 1,0 0 0,-1-1-1,1 1 1,0 0-1,-1-1 1,1 1 0,-1 0-1,1 0 1,0 0-1,-1-1 1,1 1 0,-1 0-1,1 0 1,-1 0-1,1 0 1,-1 0 0,1 0-1,-1 0 1,1 0-1,-1 0 1,1 0-50,-18 9 718,-7 9-472,0 1-1,0 0 1,2 2-1,0 1 0,-8 12-245,24-25 22,1-1-1,0 1 0,1 1 1,0-1-1,0 1 1,1 0-1,0 0 0,0 2-21,2-4 14,0 0-1,1 0 1,0 1-1,1-1 1,-1 0-1,1 1 1,1-1-1,0 0 1,0 1-1,1-1 1,0 3-14,1-2-3,0-1-1,0 1 1,1-1-1,0 0 1,0 0-1,1 0 1,0-1-1,1 1 1,-1-1-1,1-1 1,1 1-1,-1-1 1,7 5 3,-8-8 22,-1 1-1,1-1 1,0-1 0,0 1-1,0-1 1,0 1 0,0-2-1,0 1 1,1 0 0,-1-1-1,0 0 1,1 0 0,0-1-1,-1 0 1,1 0 0,-1 0-1,1 0 1,-1-1 0,1 0-1,-1 0 1,1-1 0,-1 1-1,1-1-21,3-3 142,-1 0 1,1 0-1,-1-1 0,0 0 0,-1 0 1,1 0-1,-1-1 0,0-1 0,-1 1 0,0-1 1,0 0-1,-1 0 0,1-1 0,-2 1 1,4-10-143,-7 16 15,0 0 0,0-1 0,0 1 0,0 0 0,-1-1 0,1 1 0,-1-1 1,1 1-1,-1-1 0,0 1 0,0-1 0,0 1 0,-1 0 0,1-1 1,0 1-1,-1-1 0,0 1 0,0 0 0,1-1 0,-1 1 0,0 0 0,-1 0 1,1 0-1,0 0 0,-1 0 0,1 0 0,-1 0 0,0 0 0,1 0 0,-1 1 1,0-1-1,0 1 0,0-1 0,0 1 0,0 0 0,-1 0 0,1 0 1,0 0-1,0 0 0,-1 0 0,1 1 0,-1-1 0,1 1-15,-4-1 3,-1 0-1,1 1 1,-1 0-1,1 1 1,-1-1-1,1 1 1,0 0 0,-1 1-1,1 0 1,0 0-1,0 0 1,-4 2-3,-3 3-96,1-1 0,0 1 1,0 1-1,1 0 0,-4 4 96,10-8-361,1 0 0,-1 0 0,1 0 0,0 1 0,1 0 0,-1 0 0,1 0 0,0 0 0,0 0 0,0 3 361,2-7-276,1 1 0,-1-1 1,1 1-1,-1-1 0,1 0 1,0 1-1,-1-1 0,1 1 0,0-1 1,0 1-1,0-1 0,0 1 1,1-1 275,-1 1-538,1 0 1,0 0 0,0 0-1,0-1 1,0 1-1,0 0 1,1-1 0,0 2 537,-2-3-58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7:44.7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162 99 6144,'9'-5'1553,"-7"4"-1305,0 0 0,1 0-1,-1-1 1,0 1 0,0 0 0,0-1 0,0 1 0,1-3-248,-1 2 225,0 0-1,1 0 1,-1 0 0,1 1 0,-1-1 0,1 0-1,0 1 1,-1 0 0,1 0 0,0-1-225,19-9 1693,-21 10-1478,0 0-1,0 0 1,0 0 0,0 0-1,0 1 1,0-1 0,-1-1-1,1 1 1,0 0 0,-1 0-1,1 0 1,-1 0 0,1 0-1,-1 0 1,1-1 0,-1 1-1,0-1-214,0 1 137,0 0 0,0 0 0,0 0 0,0 0 0,-1 1 0,1-1 0,0 0 0,-1 0 0,1 0 0,0 0 0,-1 0 0,1 0 0,-1 1 0,0-1 0,1 0 0,-1 0 0,0 1 0,1-1 0,-1 1 0,0-1 0,0 0 0,1 1 0,-2-1-137,-1-1 212,-1 1 0,0-1 1,1 1-1,-1-1 0,0 1 1,0 1-1,0-1 0,0 0 1,1 1-1,-1 0 0,0 0 1,0 0-1,0 0 0,0 1 1,0-1-1,0 1 0,0 0 1,0 0-1,-2 2-212,-5 1 125,1 0 0,-1 1 0,1 0 0,0 1 0,1 0 0,-2 2-125,-1 1 35,1 0 0,0 0 0,1 1 1,0 0-1,1 0 0,-1 2-35,8-9-1,0 1-1,0-1 0,1 0 0,-1 0 0,1 1 0,-1-1 1,1 1-1,0-1 0,0 1 0,1 0 0,-1 2 2,1-3-2,0-1-1,0 1 1,1 0-1,-1-1 1,1 1-1,-1-1 1,1 1-1,0-1 1,0 1-1,0-1 1,0 0-1,1 1 1,-1-1-1,1 0 1,-1 0-1,1 0 1,2 2 2,-2-2 6,0 0 1,0 0-1,1 0 0,-1-1 1,1 1-1,0-1 1,0 1-1,-1-1 0,1 0 1,0 0-1,0 0 0,0-1 1,0 1-1,0-1 1,0 1-1,0-1 0,0 0 1,0 0-1,0-1 0,0 1 1,0 0-1,0-1 1,0 0-1,0 0 0,1 0-6,10-4 123,-1-1-1,1 0 0,-1-1 0,9-6-122,-14 8 115,75-48 1458,-82 54-1494,-1 0 0,1 1 0,-1-1 0,0 0 0,1 0 0,-1 1 0,0-1 0,0 0 0,0 1 0,0-1 0,0 1-79,2 47-215,2 0-1,3 0 0,2 0 1,2-1-1,2 0 0,2-1 1,3 4 215,-17-50-43,15 35-2247,-15-34 1929,0 0 0,0 0 1,0-1-1,1 1 1,-1-1-1,0 1 0,1-1 1,-1 1-1,1-1 0,-1 0 1,1 0-1,0 0 1,0 0-1,-1 0 0,1 0 1,0 0-1,1 0 361,-1-1-639,0 0-1,-1 0 1,1 0 0,0 0-1,0 0 1,-1 0-1,1-1 1,0 1 0,0-1 639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08:40.4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105 98 7040,'-7'-1'569,"1"0"0,-1 0-1,0 1 1,0 0 0,0 0 0,-6 1-569,10-1 295,0 1 0,0-1-1,0 1 1,0 0 0,0 0 0,0 0-1,0 0 1,0 1 0,0-1-1,1 1 1,-1 0 0,0-1 0,1 1-1,-1 1 1,-1 1-295,4-4 66,-1 0 0,1 1 0,0-1 0,0 0 0,-1 0 0,1 1 0,0-1 0,0 0 0,0 1 0,-1-1 0,1 0 0,0 1 0,0-1 0,0 0 0,0 1 0,0-1 0,0 1 0,0-1 0,0 0 0,0 1 0,0-1 0,0 0 0,0 1 0,0-1 0,0 1 0,0-1 0,0 0 0,0 1 0,0-1 0,1 0-66,9 6 744,19-4-144,-28-2-564,28-1 555,0-2-1,0-1 1,7-3-591,9-1 377,375-51 1117,-285 46-1185,0 7 0,22 6-309,-116 2 62,0 1-1,0 1 0,0 3 1,27 8-62,-61-13 58,0 1 1,0 0 0,0-1-1,4 4-58,-10-6 14,-1 0-1,1 1 1,0-1-1,-1 0 1,1 1 0,-1-1-1,1 1 1,0-1-1,-1 0 1,1 1-1,-1-1 1,1 1-1,-1 0 1,1-1-1,-1 1 1,0-1-1,1 1 1,-1 0 0,0-1-1,1 1 1,-1 0-1,0-1 1,0 1-1,0 0 1,1 0-1,-1-1 1,0 1-1,0 0 1,0 0-14,-1 0 18,0 0 1,1 0-1,-1 0 0,0 0 1,0 0-1,0 0 0,0 0 0,0 0 1,0 0-1,0-1 0,0 1 1,0 0-1,0-1 0,0 1 1,0 0-1,-1-1 0,1 1-18,-18 5 142,0 0-1,0-2 0,0 0 0,0-1 1,-13 1-142,30-4 13,-681 47 1374,458-43-1046,205-4-306,0-2 0,-4-1-35,22 3 0,1 0 0,0 0 0,0 0 0,0 0 0,-1 0 0,1-1 0,0 1 0,0 0 0,0-1 0,0 1 0,0-1 0,0 1 0,0-1 0,0 0 0,0 1 0,0-1 0,0 0 0,0 0 0,0 0 0,0 0 0,1 0-2,0 0 0,1 0 0,-1 0 0,0 0 0,1 0 0,-1 1 0,1-1 0,-1 0 0,1 0 0,-1 1 0,1-1 0,0 0 0,0 0 0,-1 1 0,1-1 0,0 1 0,0-1 0,-1 1 0,1-1 0,0 1 0,0 0 0,0-1 0,0 1 0,0 0 2,18-10-8,1 2 1,1 1-1,-1 0 1,1 2 0,2 0 7,1-1-1,143-34-33,2 8-1,124-6 35,-279 37-6,32-2 58,-44 3-62,0 0-1,0 0 0,-1 0 0,1 1 0,0-1 0,0 0 0,0 1 0,0-1 0,0 1 1,0 0-1,-1 0 0,1 0 0,0 0 0,-1 0 0,1 0 0,0 0 0,-1 0 1,1 1 10,-2-1-44,1 0 1,-1 0 0,1 0-1,-1 0 1,0 0 0,0-1 0,0 1-1,1 0 1,-1 0 0,0 0-1,0 0 1,0 0 0,0 0 0,-1 0-1,1 0 1,0 0 0,0 0 0,-1 0-1,1 0 1,0 0 0,-1 0-1,1 0 1,-1-1 0,1 1 0,-1 0-1,1 0 1,-1-1 0,0 2 43,-21 21-1438,21-23 1378,-33 28-2638,-5 0-572</inkml:trace>
  <inkml:trace contextRef="#ctx0" brushRef="#br0" timeOffset="632.831">1729 202 8832,'-26'2'1278,"-38"0"1641,60-2-2838,0 1 372,0-1 1,0 0-1,1 0 0,-1-1 0,0 1 1,1-1-1,-1 1 0,1-1 0,-1 0 1,1 0-1,-1-1 0,1 1 0,0-1 0,-1 0 1,1 0-454,3 2 26,-1 0 0,1 0-1,0-1 1,0 1 0,-1 0 0,1 0 0,0-1 0,0 1 0,-1 0 0,1-1 0,0 1 0,0 0 0,0-1 0,0 1 0,-1 0-1,1-1 1,0 1 0,0 0 0,0-1 0,0 1 0,0 0 0,0-1 0,0 1 0,0 0 0,0-1 0,0 1 0,0 0 0,0-1-1,0 1 1,0 0 0,1-1 0,-1 1 0,0 0 0,0-1 0,0 1 0,0 0 0,1-1 0,-1 1 0,0 0 0,0 0-1,1-1 1,-1 1 0,0 0 0,0 0 0,1-1 0,-1 1 0,0 0 0,1 0-26,1-2 56,0 1 0,1 0 0,-1 0 1,0 0-1,1 0 0,0 0 0,0 0-56,44-9 392,1 2 0,3 2-392,-20 2 123,28-2 196,21 2-319,-56 3 38,274-3 351,-77 15 422,-181-6-342,-40-5-447,1 1 0,0-1-1,0 0 1,-1 0 0,1 1-1,0-1 1,-1 1 0,1-1 0,-1 0-1,1 1 1,-1-1 0,1 1-1,0 0 1,-1-1 0,0 1-1,1-1 1,-1 1 0,1 0-22,-1-1 9,0 1 0,0-1 0,0 0-1,0 1 1,0-1 0,0 1 0,0-1 0,0 1 0,-1-1 0,1 1 0,0-1 0,0 0 0,0 1-1,0-1 1,-1 1 0,1-1 0,0 0 0,0 1 0,-1-1 0,1 0 0,0 1 0,-1-1 0,1 0-1,0 1 1,-1-1 0,1 0 0,0 0 0,-1 1 0,1-1 0,-1 0 0,1 0 0,-1 0 0,1 0-1,0 0 1,-1 1 0,1-1 0,-1 0-9,-43 14 112,0-1 1,-8-1-113,41-10 5,-257 53 208,158-35 27,-49 8 331,140-24-502,15-2-66,0-1 1,-1 0 0,1-1 0,0 1-1,-1-1 1,1 1 0,0-1 0,-1-1-1,1 1 1,-1-1-4,17-3-32,73-13 11,187-32 5,-129 27-27,20 4 43,-138 17 64,-16 2 11,-9-1-69,0 0 0,0 0 0,0 0 0,0 0 0,0 0 0,0 0 0,0 0 0,0 0 0,0 0 1,0 0-1,0 0 0,0 0 0,0 0 0,0 0 0,0 0 0,0 0 0,0 0 0,0 0 1,0 0-1,0 0 0,0 0 0,0 0 0,0 0 0,0 0 0,0 0 0,0 0 0,0 0 0,0 0 1,0 1-1,1-1 0,-1 0 0,0 0 0,0 0 0,0 0 0,0 0-6,-41 8 153,-1-1 1,-41 1-154,16-2-2293,3 3-4115,41-4 675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7:45.5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37 9216,'0'-2'410,"-1"1"-29,0-1-1,1 1 1,-1-1 0,1 1 0,-1-1 0,1 1-1,0-1 1,-1 0 0,1 1 0,0-1 0,0 0 0,1 1-1,-1-1 1,0 0 0,0 1 0,1-1 0,-1 0-1,1 1 1,-1-1 0,1 0-381,0 2 1413,3 5 1334,-1-1-2454,0 0 1,-1 0-1,0 1 0,0-1 0,0 1 1,0-1-1,-1 1 0,1 4-293,4 41 1037,-4-28-660,4 56 440,-6 77-817,-1-66 26,1-85-92,2 35-456,-2-38 324,0 1-1,0-1 0,1 1 0,-1-1 0,0 1 0,1-1 1,-1 1-1,1-1 0,0 1 0,-1-1 0,1 0 0,0 1 1,0-1-1,0 0 0,0 0 0,0 0 0,0 1 0,0-1 1,0 0-1,1 0 0,-1 0 199,9-1-3301,2-7-2032</inkml:trace>
  <inkml:trace contextRef="#ctx0" brushRef="#br0" timeOffset="491.896">281 61 11136,'0'-1'281,"-1"0"1,1 0-1,-1 1 1,1-1-1,0 0 1,0 0 0,-1 0-1,1 0 1,0 1-1,0-1 1,0 0-1,0 0 1,0 0 0,0 0-1,0 0 1,0 1-1,0-1 1,1 0-1,-1 0 1,0 0-1,0 0 1,1 1 0,-1-1-1,1 0 1,-1 0-1,0 1 1,1-1-1,0 0 1,-1 1 0,1-1-1,-1 0-281,2 0 268,0 0 0,1 0 1,-1 1-1,0-1 0,0 0 0,0 1 0,0 0 0,0-1 0,1 1 1,-1 0-1,0 0 0,1 0-268,56-1 952,73 3 165,-123-1-1019,0 0-1,0 0 1,0 1-1,0 1 1,0-1-1,0 2 1,0 0-98,-6-4 55,0 1 0,-1 1 0,0-1 0,1 0 0,-1 1 0,0-1 0,0 1 0,1 0 0,-1 0 0,-1-1 0,1 1 0,0 1 0,0-1 0,-1 0 0,1 0 0,-1 1 1,0-1-1,1 0 0,-1 1 0,-1 0 0,1-1 0,0 1 0,0-1 0,-1 1 0,1 2-55,-2 4 133,0 0 0,-1 0 0,1-1 1,-2 1-1,1 0 0,-1-1 0,0 0 0,-3 4-133,-9 19 447,-11 14-447,23-40 24,-19 29 196,-18 21-220,18-27-1,2 2 0,-8 15 1,26-42-9,0 0 0,1 0-1,-1 1 1,1-1-1,0 1 1,0 0 0,0-1-1,0 1 1,1 0-1,0 0 10,0-2 1,0-1-1,0 0 0,0 0 1,0 1-1,1-1 0,-1 0 0,1 0 1,-1 1-1,1-1 0,-1 0 1,1 0-1,0 0 0,-1 0 0,1 0 1,0 0-1,0 0 0,0 0 1,0 0-1,0 0 0,0-1 0,0 1 1,0 0-1,0-1 0,0 1 0,0 0 1,1-1-1,-1 1 0,0-1 1,0 0-1,1 1 0,-1-1 0,19 4 75,0-1 1,0-1-1,0-1 0,0-1 0,6 0-75,4-1 51,26 4-51,2 6-225,22 1-5230,-40-9-3761,-25-1 3958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7:56.3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14 199 6656,'-2'-14'1267,"1"0"0,1 0 0,0 0 0,1 0 1,2-8-1268,9-62 2992,-10 77-2296,-1 9-47,1 16 292,-1-8-764,0-1-77,6 106 312,-2 109-289,-2 53 533,-1-5-489,-3-158 621,-7-239-639,7-121-133,3 132-139,6-21 123,-3 81 0,5-67-58,-5-7 58,-8 337 106,-7 62-143,7 230 418,3-494-357,0-3 94,-1-8-38,-8-50 53,-5-68-80,13 103-57,-19-262-141,15-33-123,5 280 120,0 27 67,0 22 56,0-5 24,0 79 1,0 157 59,0 18 42,0-223-115,-1-3 63,2 0 0,1 0 1,5 22-50,-1-45 144,-6-15-143,0 1 0,0-1 0,0 0 0,0 0 0,0 0 0,1 0 0,-1 0 0,0 0 0,0 0 0,0 0 0,0 0 0,0 0 0,1 0 0,-1 0 0,0 0 0,0 0 0,0 0 0,0 0 0,0 0 0,1 0 0,-1 0 0,0 0 0,0 0 0,0-1 0,0 1 0,0 0 0,1 0 0,-1 0 0,0 0 0,0 0 0,0 0 0,0 0 0,0 0 0,0-1 0,0 1 0,0 0 0,0 0 0,1 0 0,-1 0 0,0 0 0,0 0 0,0-1 0,0 1 0,0 0 0,0 0 0,0 0-1,1-4 4,0 1 0,1-1 0,-2 0-1,1 0 1,0 1 0,-1-3-4,1-21 16,-2-24-16,-15-231-5,7 74-7,8 168 2,-3-370-118,4 373 59,0 37 67,0-1 0,0 0 0,0 1 1,0-1-1,0 1 0,0-1 0,0 0 0,0 1 0,1-1 0,-1 1 1,0-1-1,0 1 0,0-1 0,1 0 0,-1 1 0,0-1 0,1 1 0,-1-1 1,0 1-1,1-1 2,-1 2-1,1-1 1,-1 0 0,0 1 0,1-1-1,-1 1 1,0-1 0,1 1 0,-1-1-1,0 0 1,0 1 0,0-1-1,0 1 1,1-1 0,-1 1 0,0-1-1,0 1 1,0-1 0,0 1 0,0-1-1,0 1 1,1 47 11,-1 56 69,4 202-43,10 42-122,8-58 330,-22-288-231,0 0 0,0 0 0,0 0 0,1 1-1,-1-1 1,1 0 0,-1 0 0,1 0 0,0 0-1,0 0 1,0 0 0,0 0 0,0 0-1,0 1-13,0-3 4,-1-1-1,0 1 0,1 0 0,-1 0 1,0 0-1,0-1 0,1 1 0,-1 0 1,0 0-1,0 0 0,1-1 0,-1 1 1,0 0-1,0-1 0,0 1 0,0 0 0,1-1 1,-1 1-1,0 0 0,0 0 0,0-1 1,0 1-1,0 0 0,0-1 0,0 1 1,0 0-1,0-1-3,3-24 119,-1-21 84,-4-10-203,-7-152 5,-3 55-31,-19-428-449,30 472 128,6 153 262,3 73 128,-7 171 133,8 82-1862,-8-358 1105,2 29-1812,-2-39 1934,-1 1 0,1-1 0,0 1 0,0-1-1,-1 0 1,1 1 0,1-1 0,-1 0 0,0 0 0,1 0-1,-1 0 1,1 0 0,-1 0 0,1 0 459,8 6-3909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8:03.2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2444 203 5888,'0'-11'2006,"1"9"-1689,-1 0 1,0 0-1,0 0 1,0 0-1,-1 0 0,1 0 1,0 0-1,-1 0 0,1 0-317,-1 1 71,1 0 0,-1 0-1,0 0 1,0 0-1,1 0 1,-1 0 0,0 1-1,0-1 1,0 0-1,0 1 1,0-1-1,1 0 1,-1 1 0,-1-1-1,1 1 1,0 0-1,0-1 1,-1 1-71,-24-8 970,-1 2-1,-17-2-969,14 3 1245,-24-7-1245,-184-48 2506,218 56-2367,-30-5 524,-9 1-663,2 1 276,-3-3 29,-8-1 353,-20 2-658,65 7 37,1 2 1,-1 1 0,0 0 0,1 2 0,-21 5-38,-78 22 178,2 5-1,1 6 1,-77 39-178,101-40 152,-20 3-152,31-14 319,2 5-1,0 3-318,57-24 25,0 2 1,2 0-1,-1 2 0,-4 6-25,-79 77-30,99-93 50,-38 34 44,24-23-82,2 0-1,-2 4 19,0 1 19,8-11 7,2 1-1,-1 1 1,2 0 0,0 1 0,-2 4-26,10-15 10,0 0 1,0 0-1,0 0 1,1 1-1,-1-1 1,1 0-1,1 0 1,-1 1-1,0-1 1,1 1-1,0-1 1,0 1-1,0-1 1,1 0-1,0 1 1,-1-1-1,1 0 1,1 1-1,-1-1 1,1 0-1,0 0 1,-1 0-1,2 1-10,2 3 51,1 0 0,0 0 0,0-1 0,1 0 1,0 0-1,0 0 0,1-1 0,6 5-51,14 6 175,29 15-175,-56-31 3,31 14 54,0-1 1,1-1 0,3-1-58,103 26 113,-127-35-117,80 20 82,1-3-1,41 0-77,472 28 217,29 4-98,-182-14-181,-252-30 135,52-12-73,-80-3 17,373-14 60,-281 22 31,19 12-108,233 15 43,184-25-43,-437-12 27,229-5-22,5 21 59,-179 14-19,176 5 145,-188-25-212,189-29 22,75-48 12,-209 25-61,130 9 87,-311 30-65,-130 8 67,132-10 181,57-17-221,305-54-59,-447 71 166,-83 12-103,1 0 0,0-1-1,0-1 1,-1-1 0,0 0 0,0-1 0,12-6-4,-25 10 16,1 1-1,0-1 1,0 0 0,-1 0 0,1-1 0,-1 1 0,0 0 0,0-1 0,0 1 0,0-1 0,0 0 0,0 1 0,-1-1 0,1 0 0,-1 0 0,0 0 0,0-1 0,0 1 0,0 0-16,0-2 15,-1 0 0,0 0 0,0 0 0,-1 0 1,1 0-1,-1 0 0,0 0 0,-1 0 0,1 1 1,-1-1-1,0 0 0,-1-1-15,-3-6-5,0 0 0,-1 1 0,-1 0 1,0 1-1,0-1 0,-1 2 0,0-1 0,-1 1 1,-2-1 4,-5-4-3,0 1-1,-1 1 1,-1 1 0,0 0 0,-5 0 3,-42-15-62,0 3-1,-2 4 1,-25-3 62,20 4 38,-39-4 27,-2 4 1,-52 1-66,-7-1-67,-118-9-51,-37-6 92,-346-25 26,336 48 202,62 3-281,-23 1 1,-10 0 70,-70 7-32,147 3 203,65-4-269,-428-12-439,428 0 764,-99-8 165,-278-28-341,189 34-74,-3 20 24,217 0 20,-230 4 12,89-7-65,-34 0-54,-2-13 94,15-23 8,82 7 75,131 18-151,-139-17-51,214 23 84,-12-2 66,1 1 0,-14 1-31,34 2-141,-23 1-78,29 0-3,-1-1 0,0 0 0,0 0 0,0 0 0,0 0 0,0 1 0,0-1 0,0 1 0,0-1 0,0 0 0,1 1 0,-1 0 0,0-1 0,0 1 1,1-1-1,-1 1 0,0 0 0,1-1 0,-1 1 0,1 0 0,-1 0 0,1 0 0,-1-1 0,1 1 0,-1 0 222,0 8-5285</inkml:trace>
  <inkml:trace contextRef="#ctx0" brushRef="#br0" timeOffset="1795.228">540 773 7552,'1'-4'302,"-1"0"1,1 0-1,-1 1 1,0-1-1,0 0 1,-1 0 0,1 1-1,-1-1 1,0 0-1,1 0 1,-2 1-1,1-1 1,0 1-1,-1-1 1,0 1-1,1-1 1,-1 1-1,-1 0 1,1 0 0,0 0-1,-1 0 1,0 0-303,-6-6 382,-1 1 0,1 0 0,-1 1 0,-1 0 1,1 1-1,-5-2-382,12 6 136,0 0 0,0 1-1,0 0 1,-1-1 0,1 1 0,0 1 0,-1-1 0,1 0-136,1 1 60,1 0 0,0 0 0,-1 0 0,1 0 1,0 0-1,-1 1 0,1-1 0,0 0 0,-1 1 0,1-1 1,0 1-1,0-1 0,-1 1 0,1-1 0,0 1 0,0 0 1,0 0-1,0 0 0,0-1 0,0 1 0,0 0 0,0 1-60,-5 5 149,1 1 0,-1 0 0,2 1 0,-1-1 0,1 1 0,0 0 0,1 0 0,0 0 0,1 0 0,-1 1 0,2-1 0,-1 1 0,2-1 0,-1 1 0,1 2-149,0-10 41,0 0 0,1-1 0,-1 1 0,1 0 0,-1 0-1,1 0 1,-1-1 0,1 1 0,0 0 0,0-1 0,0 1 0,0 0 0,0-1 0,0 1 0,0-1 0,0 0-1,1 1 1,-1-1 0,0 0 0,1 0 0,0 0-41,0 1 76,0-1 1,0-1-1,1 1 1,-1 0-1,1-1 0,-1 1 1,1-1-1,-1 0 0,0 0 1,1 1-1,-1-2 1,1 1-1,-1 0 0,2-1-76,3 0 178,0-1-1,0 0 0,0-1 0,0 0 1,-1 0-1,1 0 0,-1-1 1,0 1-1,0-2 0,4-2-177,-3 0 81,-1 0 0,0 0 0,0 0 0,-1-1 0,0 0 0,0 0 0,0 0 0,-1-1 0,-1 1 0,1-1 0,-2 0 0,3-9-81,-3 11 23,-1 0 0,0 0 0,0 0 0,-1 0 1,0 0-1,0 0 0,-1 0 0,1 0 0,-1 0 0,-1 0 1,0 0-1,0 0 0,0 0 0,-1 1 0,1-1 0,-2 1 1,-1-3-24,4 7 2,0 0 0,0 0 1,-1 0-1,1 1 1,-1-1-1,1 0 1,-1 1-1,0-1 0,0 1 1,0 0-1,0 0 1,1-1-1,-2 1 1,1 0-1,0 1 0,0-1 1,0 0-1,0 1 1,0-1-1,-3 0-2,2 2 0,0-1 1,0 0-1,0 1 0,0-1 0,0 1 1,0 0-1,0 0 0,1 0 1,-1 0-1,0 1 0,0-1 0,1 1 1,-1-1-1,1 1 0,-8 7 13,0-1 1,0 1-1,1 1 1,1 0-1,-1 0 1,-3 8-14,4-6 9,1 0 0,0 0 0,1 1 0,1 0 1,-1 1-10,4-6 4,-1-1 1,2 0-1,-1 1 1,1-1-1,0 1 1,0-1-1,1 1 1,0-1-1,0 1 1,1 2-5,0-7 19,0 0 1,-1 0-1,1 0 1,0-1-1,0 1 1,0 0-1,1-1 1,-1 1-1,0-1 1,1 1-1,0-1 1,0 0-1,0 0 1,0 0-1,0 0 1,0 0-1,1 1-19,0-1 47,1 0 0,-1 0 0,1-1 0,0 1-1,-1-1 1,1 0 0,0 0 0,0 0 0,0 0-1,0-1 1,3 1-47,2-1 59,-1 0 0,1-1 0,0 0-1,0-1 1,-1 1 0,1-2 0,-1 1-1,1-1 1,-1 0 0,0-1 0,1 0-59,-2-2 29,1 1 1,-1-1 0,0 0-1,0-1 1,0 1-1,-1-1 1,0-1-1,-1 1 1,0-1 0,0 0-1,0 0 1,-1-1-1,0 1 1,-1-1 0,0 0-30,-1 3 19,0 0 1,-1-1 0,1 1 0,-2 0 0,1-1 0,-1 1-1,0-1 1,0 1 0,0-1 0,-2-2-20,1 5 9,0 0 1,0-1-1,0 1 1,-1 0 0,0 0-1,0 1 1,0-1-1,0 0 1,-1 1-1,1-1 1,-1 1-1,0 0 1,0-1-1,0 1 1,-1 1-1,1-1-9,0 1 2,0 0 0,0 0 0,0 0 0,0 1 0,0-1 0,0 1 0,0 0 0,-1 0 0,1 0 0,0 0 0,-1 0 0,1 1 0,-1 0 0,1-1 0,-1 1 0,-2 1-2,0 0-4,1 0-1,-1 0 1,1 1-1,0 0 0,-1 0 1,1 0-1,0 1 1,1-1-1,-1 1 1,-1 1 4,-5 5-21,0 0 0,0 1 0,1 0 0,1 0 0,0 1 0,0 0 0,1 1 0,-1 2 21,3-4-25,1-1 0,1 1-1,-1 0 1,1 0 0,1 1 0,0-1 0,0 1-1,1 0 1,1 2 25,0-9 7,1-1-1,0 0 0,0 0 1,0 1-1,0-1 1,0 0-1,1 0 1,0 0-1,0 0 0,-1 0 1,2 1-1,-1-2 1,0 1-1,1 0 1,-1 0-1,1 0 0,0-1 1,0 1-1,0 0 1,0-1-1,0 0 1,1 0-1,-1 0 0,1 0 1,-1 0-1,1 0 1,0 0-1,0-1 1,0 1-1,0-1 0,0 0 1,2 1-7,4 0 72,0 0 1,0-1 0,1 0-1,-1 0 1,0 0 0,0-2-1,1 1 1,-1-1 0,0 0-1,0-1 1,0 0 0,8-3-73,-11 3 59,0 0-1,-1 0 1,1-1 0,-1 0 0,1 0 0,-1 0-1,0 0 1,0-1 0,0 0 0,-1 0 0,1-1-1,-1 1 1,0-1 0,0 0 0,-1 0 0,1 0-1,-1 0 1,0-1 0,1-4-59,-3 9 14,-1 0 0,1 0 1,-1-1-1,1 1 0,-1 0 0,0 0 0,1-1 0,-1 1 1,0 0-1,0 0 0,0-1 0,0 1 0,0 0 0,-1 0 0,1-1 1,0 1-1,0 0 0,-1 0 0,0-2-14,1 3 7,-1-1-1,1 1 1,-1-1 0,0 1-1,1-1 1,-1 1-1,0-1 1,1 1 0,-1 0-1,0 0 1,0-1-1,1 1 1,-1 0 0,0 0-1,0 0 1,1-1-1,-1 1 1,0 0 0,0 0-1,0 0 1,1 1-1,-1-1 1,0 0-7,-6 1 7,1 1 0,-1-1 1,1 1-1,0 1 0,0-1 0,-4 3-7,1-1-18,1 0 0,0 1-1,1 0 1,-1 0 0,1 1 0,0 0 0,0 0-1,1 0 1,0 1 0,0 0 0,1 0-1,-4 7 19,8-13-47,0-1 0,1 1 0,-1 0 0,1 0 0,-1 0-1,1 0 1,0 0 0,-1 0 0,1 0 0,0 0 0,0 0 0,0 0-1,0 0 1,0 0 0,0 0 0,0 0 0,0 0 0,0 0-1,0 0 1,0 0 0,1 0 0,-1 0 0,0 0 0,1 0-1,-1 0 1,1 0 0,-1 0 0,1-1 0,-1 1 0,1 0 0,0 0-1,-1 0 1,1-1 0,0 1 0,0 0 0,0-1 0,-1 1-1,1-1 1,0 1 0,0-1 0,0 1 0,0-1 0,0 0-1,0 1 1,0-1 0,0 0 0,0 0 0,0 0 0,0 0 47,4 1-746,0 0 0,-1-1 0,1 1 0,0-1 0,0-1 0,0 1 0,-1-1 0,1 1 0,0-1 0,1-1 746,20-9-6202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8:12.5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424 148 8320,'0'-1'642,"1"1"0,-1-1 1,1 1-1,0-1 0,-1 0 0,1 1 1,-1-1-1,1 1 0,-1-1 0,0 0 1,1 1-1,-1-1 0,0 0 0,1 0 1,-1 1-1,0-2-642,3-17 3025,-2 13-2599,-1-1-1,-1 0 0,1 1 0,-2-6-425,1 9 69,-1 1 0,1-1 1,0 0-1,-1 0 0,0 1 0,1-1 1,-1 1-1,0 0 0,0-1 0,-1 1 1,1 0-1,0 0 0,-1 0 0,1 1 1,-1-1-1,0 0 0,-1 1-69,-9-6 200,-1 0 1,-14-3-201,24 8 54,-6-1 21,-1 0 0,1 1 0,0 0 0,-1 1 0,0 0 0,1 0 0,-1 1 0,0 1 0,1 0 0,-1 0 0,0 1 0,1 0 0,0 1 0,-1 0 0,1 1 0,1 0 0,-4 2-75,2-1 26,0 1-1,1 1 1,0 0 0,0 0 0,1 0 0,0 2 0,0-1 0,1 1 0,0 0 0,0 1 0,1-1 0,1 2 0,0-1 0,0 1 0,0 1-26,4-8 8,0 0 0,1 0-1,0 0 1,0 0 0,0 1 0,0-1 0,0 0 0,1 1-1,0-1 1,0 0 0,0 1 0,1-1 0,-1 0 0,1 0 0,0 1-1,0-1 1,0 0 0,1 0 0,0 0 0,-1 0 0,1 0-1,1 0 1,-1-1 0,1 1 0,-1-1 0,1 0 0,0 1-8,3 2 43,0-1 0,0 0 0,1 0 0,0-1 0,-1 0 1,1 0-1,0-1 0,1 0 0,-1 0 0,1 0 0,-1-1 0,1 0 1,0-1-1,4 1-43,-1-1 44,0-1 0,0 0 0,-1-1 1,1 0-1,0 0 0,-1-1 0,1-1 0,-1 0 1,0 0-1,1-1 0,-2-1 0,1 1 0,0-1 1,-1-1-1,2-2-44,8-5 161,-1-1 1,-1-1-1,-1-1 1,0 0-1,-1-1 1,10-14-162,-23 29 192,-2 4-161,0 0 1,1 0 0,-1 0-1,0 0 1,0 0 0,0 0 0,-1 0-1,1 0 1,-1 2-32,1 1 56,-26 249 525,17-95-247,8 8-334,2-118 56,3 59 258,-4-107-239,0-21-2016,0 18 1661,0 0-381,0 1 1,0-1-1,-1 1 0,1-1 1,1 1-1,-1-1 1,0 1-1,0-1 0,1 1 1,-1-1-1,1 1 1,-1-1-1,1 1 0,-1-1 1,1 1-1,0 0 0,0 0 1,0-1-1,0 0 661,5-2-6010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8:19.4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91 7680,'-2'-2'543,"1"0"0,-1 0 0,1 0 0,0-1 0,0 1 0,-1 0 0,2-1 1,-1 1-1,0-1 0,0 1 0,1-1 0,-1 1 0,1-1 0,0 1 0,0-1 0,0 1 0,0-1 0,0-1-543,0 3 518,0 1 90,0 0-27,2-1-37,15-6-218,-1 0 0,2 1 1,-1 0-1,1 2 0,0 0 0,0 1 1,0 1-1,0 0 0,0 2 0,2 0-326,0 1 147,0 0 0,0 2 0,0 1 0,0 0 0,-1 1 0,1 1-1,-1 1 1,17 9-147,-28-12 141,-1 0-1,1 1 1,-1 0 0,0 0-1,0 1 1,-1-1-1,0 2 1,1 0-141,-5-6 47,-1 1-1,1 0 1,-1 0 0,1 0 0,-1 0-1,0 0 1,0 0 0,0 1 0,0-1 0,0 0-1,0 0 1,-1 1 0,1-1 0,-1 0 0,1 1-1,-1-1 1,0 1 0,0-1 0,0 1-1,0-1 1,-1 0 0,1 1 0,-1-1 0,1 0-1,-1 1 1,0-1 0,0 0 0,0 0-1,0 1 1,-1-1-47,-2 3 21,0 0-1,0 0 0,-1-1 1,1 0-1,-1 0 0,0 0 1,0-1-1,-1 1 0,1-1 1,-1 0-1,-5 1-20,-12 8 54,-24 13 17,27-15-106,1 0-1,0 1 1,1 1 0,-9 8 35,25-19-7,1-1 1,0 1-1,0 0 0,0 0 0,0 0 0,0 0 1,0 0-1,0 0 0,1 1 0,-1-1 0,0 0 1,0 0-1,1 1 0,-1-1 0,1 0 0,-1 1 1,1-1-1,0 0 0,0 1 0,-1-1 0,1 1 0,0-1 1,0 0-1,0 1 0,1-1 0,-1 1 0,0-1 7,1 1-3,0 0 0,0-1 0,0 1 0,1-1 0,-1 1 0,0-1 0,1 1 0,-1-1 0,1 0 0,-1 0 0,1 0 0,0 0-1,0 0 1,-1 0 0,1 0 0,0 0 0,0-1 0,0 1 0,0-1 0,1 1 3,55 10 28,-37-7-40,1 0 0,-1 1 0,1 1 0,7 4 12,-24-8 11,0 1 1,0-1-1,0 1 0,0 0 0,-1 0 0,1 0 0,-1 1 0,0-1 1,0 1-1,0 0 0,0 0 0,-1 1 0,1-1 0,-1 1 0,-1 0 0,1 0 1,0 0-1,-1 0 0,1 3-11,-2-4 61,0 0 0,0 0 0,0 1 0,-1-1 0,0 0 0,1 0 0,-1 1 0,-1-1 0,1 0 0,-1 0 0,0 1 0,0-1 0,-1 3-61,1-4 46,0 0 0,-1 0 1,1 0-1,-1-1 0,1 1 0,-1-1 0,0 1 0,0-1 0,0 1 0,-1-1 0,1 0 0,0 0 1,-1 0-1,0-1 0,1 1 0,-1 0 0,0-1 0,0 0 0,-2 1-46,-18 4 83,1-2-1,0 0 1,-1-1-1,0-2 1,-9 0-83,6 0 19,-4-1-27,1-2 0,-26-4 8,22 2-341,-29 0 341,61 4-221,0 0 1,-1 0 0,1 0-1,-1 0 1,1 1-1,-1-1 1,1 0 0,-1 1-1,1-1 1,0 1-1,-1-1 1,1 1-1,-2 1 221,3-2-105,0 0-1,0 0 0,0 0 1,0 0-1,-1 1 0,1-1 1,0 0-1,0 0 0,0 0 1,0 1-1,0-1 0,0 0 1,0 0-1,0 1 0,0-1 1,-1 0-1,1 0 0,0 1 1,0-1-1,0 0 0,0 0 1,0 0-1,1 1 0,-1-1 1,0 0-1,0 0 0,0 1 1,0-1-1,0 0 106,10 9-3430,10 2-2340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8:25.9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62 9856,'-8'-5'3777,"8"5"-3572,0 0 1,0 0-1,0 0 0,0 0 1,0 0-1,0 0 0,0 0 0,0 0 1,0 0-1,0 0 0,0 0 0,0 0 1,0 0-1,0 0 0,-1 0 1,1 0-1,0 1 0,0-1 0,0 0 1,0 0-1,0 0 0,0 0 0,0 0 1,0 0-1,0 0 0,0 0 1,0 0-1,0 0 0,0 0 0,0 0 1,0 0-1,0 0-205,5 14 1493,2 30-869,-2 0-1,-2 0 1,-2 21-624,0-3 231,0-29-165,0 13-200,2 0 0,2 0 0,8 36 134,-11-76-201,9 30-998,-10-34 942,-1 0-1,1-1 1,0 1-1,0 0 1,0-1-1,0 1 1,1-1 0,-1 1-1,0-1 1,1 0-1,-1 1 1,0-1-1,1 0 1,0 0 0,-1 0-1,1 0 1,0 0 257,15 1-5141</inkml:trace>
  <inkml:trace contextRef="#ctx0" brushRef="#br0" timeOffset="443.09">300 93 9600,'0'-1'260,"-1"0"0,1-1 0,0 1 0,-1 0 0,1-1 0,0 1 0,0 0 0,0-1 1,0 1-1,0 0 0,1-1 0,-1 1 0,0 0 0,1 0 0,-1-1 0,1 1 0,-1 0 0,1 0-260,0-2 386,1 0 0,0 0 0,0 0 0,0 1 0,0-1 0,1 1 0,1-2-386,3-2 654,1 0 0,1 0 0,-1 1 0,8-4-654,-11 7 105,0 0 0,1 0 1,-1 0-1,0 1 0,1-1 0,-1 1 0,1 0 0,-1 1 0,1 0 0,0-1 0,-1 2 0,1-1 0,-1 1 0,1 0 0,-1 0 0,1 0 0,-1 1 0,1 0 0,-1 0 0,0 0 0,0 1 0,0-1 0,0 1 1,-1 1-1,1-1 0,-1 0 0,0 1 0,0 0 0,0 0 0,0 1 0,-1-1 0,1 0 0,0 3-105,1 4 141,1 0 0,-2 1 0,0-1 0,0 1 0,-1 0 0,-1 0 0,0 0 0,0 0 0,-1 0 0,-1 1 0,0-1 0,0 0 0,-1 0 0,-1 1 0,0-1 0,-1 0 1,0-1-1,-1 1 0,-1 0 0,1-1 0,-2 0 0,1 0 0,-2-1 0,1 1 0,-1-1 0,-1-1 0,-2 4-141,-20 17 148,8-8-39,-10 14-109,27-29-12,0 0 1,0-1-1,1 1 1,0 1 0,0-1-1,1 1 1,0-1-1,0 2 12,2-7-6,1 0 1,0-1-1,-1 1 0,1 0 1,0 0-1,0 0 0,0 0 1,0 0-1,0 0 0,0-1 0,1 1 1,-1 0-1,0 0 0,1 0 1,0-1-1,-1 1 0,1 0 1,0-1-1,0 1 6,1 0 0,0 1 1,-1-1 0,1 0-1,0-1 1,0 1-1,1 0 1,-1 0-1,0-1 1,1 0-1,-1 1 1,0-1 0,1 0-2,8 3 10,1 0 0,-1-1-1,1-1 1,0 0 0,5 0-9,46 4 27,21-3-27,3 0-1,-56-2-281,-17-2 110,0 2-1,-1 0 1,6 1 172,-15-1-1080,1 0 0,0 0 1,0 1-1,-1 0 0,1 0 1,-1 0-1,1 0 1080,10 9-6906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8:43.2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9 9984,'-4'0'3789,"-7"0"5520,9 1-5929,7 1-2014,0 0-1225,1-1 0,-1 0 0,1 0 0,0 0-1,0-1 1,-1 0 0,1 0 0,5-1-141,9 1 191,574 0 779,-573-1-913,-13 1-3,1-1-1,-1 1 1,0 1-1,1 0 1,-1 0 0,0 0-1,0 1 1,8 3-54,-15-5 9,0 1 1,0 0-1,0-1 1,0 1-1,0 0 1,0 0 0,0 0-1,0 0 1,0 0-1,0 0 1,0 0-1,0 0 1,-1 1-1,1-1 1,0 0-1,-1 0 1,1 1-1,-1-1 1,0 0 0,1 0-1,-1 1 1,0-1-1,0 1 1,0-1-1,0 0 1,0 1-1,0-1 1,0 0-1,0 1 1,0-1-1,-1 0 1,1 1 0,-1-1-1,1 0 1,-1 1-10,-2 6 9,0 1 0,-1-1-1,0 0 1,0 0 0,-1 0-9,-16 23 42,0-1 0,-8 6-42,-28 37 12,-192 305 143,210-318-279,6-9-952,-15 32 1076,48-82-90,0-1 0,0 1 0,-1-1 0,1 0 0,0 1 0,0-1 0,0 1 0,-1-1 0,1 1 0,0-1 0,0 1 0,0-1 0,0 1 0,0-1 0,0 1 0,0-1 0,0 1 0,0-1 0,0 1 0,0-1 0,0 1 0,1-1 1,-1 1-1,0-1 0,0 0 0,0 1 0,1 0 90,-1-1-194,1 0 0,0 1 0,-1-1 1,1 1-1,0-1 0,-1 0 0,1 0 0,0 1 1,0-1-1,-1 0 0,1 0 0,0 0 1,0 0-1,-1 0 0,1 0 0,0 0 194,7 0-2400,-1-1 0,0-1-1,8-1 2401,-10 2-1487,34-9-6252,6-4 2545</inkml:trace>
  <inkml:trace contextRef="#ctx0" brushRef="#br0" timeOffset="393.042">1314 203 12416,'-4'-10'4439,"3"9"-4214,1 0 1,0 0-1,0 0 0,-1 0 0,1 0 0,-1 1 1,1-1-1,0 0 0,-1 0 0,0 0 1,1 1-1,-1-1 0,1 0 0,-1 1 0,0-1 1,1 1-1,-1-1 0,0 1 0,0-1 0,0 1 1,1-1-1,-1 1 0,0 0 0,0-1 1,0 1-1,0 0 0,0 0 0,0 0 0,0 0 1,1 0-1,-1 0 0,0 0 0,0 0-225,-7 0 202,1 1 0,0 0 0,-1 0-1,1 1 1,0 0 0,0 0 0,0 0 0,0 1-1,1 0 1,-1 1 0,1 0 0,0 0-1,0 0 1,0 0 0,-2 3-202,-4 4 73,-1 2 0,2 0 0,-1 0 0,2 1 0,-9 14-73,-9 20 171,1 0-1,3 1 1,2 2 0,-4 16-171,20-48 26,0 1 1,2 0-1,0 0 1,1 0-1,0 10-26,3-18 4,0 0 1,1-1-1,0 1 0,0 0 1,1-1-1,1 1 1,0-1-1,1 1 0,0-1 1,1 0-5,1 0 6,0 1 0,1-2-1,0 1 1,0-1 0,1 0 0,1 0 0,0-1 0,0 0 0,1-1 0,0 0 0,1 0-6,-2-2 18,0-1 0,0 0 1,1 0-1,-1-1 1,1 0-1,0 0 0,0-1 1,0-1-1,0 0 1,1 0-1,-1-1 0,1 0 1,8-1-19,1-2 83,-1 0 0,0-2 0,0 0 0,0-1 0,11-5-83,4-3 286,0-2-1,15-10-285,-35 17 48,0 0 0,0-1 0,-2-1 0,1 0 0,-1-1 0,0 0 0,-1-1 0,-1 0 0,0-1 0,0 0 0,-1 0 0,-1-1 0,0 0 0,-1-1 0,-1 0 0,5-14-48,-6 11 40,0-1-1,-1 0 0,-1 0 0,-1 0 0,-1 0 0,0 0 0,-1 0 0,-2-1 0,1 1 1,-3-4-40,-3-12 54,-2 0 0,-1 1 0,-2 0 0,-16-31-54,18 42-4,-2 1-1,0 0 0,-2 1 1,0 1-1,-16-18 5,18 25-180,-1 1-1,0 0 1,0 1-1,-1 0 1,0 1 0,-1 1-1,0 0 1,-12-5 180,12 8-813,1 1 1,-1 0-1,0 0 0,-8 0 813,10 3-2288,0 0-1,-1 1 0,-2 1 2289,-13 0-6405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8:41.6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579 380 7808,'10'-7'1683,"0"-1"1,0 1-1,-1-2 1,9-8-1684,-13 10 469,1 0 1,-1 0-1,0-1 1,-1 1 0,0-1-1,0 0 1,1-3-470,0-4 595,0 0 1,0-1-1,0-6-595,-4 15 308,0-1-1,-1 0 0,0 1 1,0-1-1,0 1 0,-1-1 1,0 0-1,-1-1-307,-1-3 345,0 0 0,-1 0 0,0 0 0,0 1 0,-2-1 0,1 1 0,-5-6-345,8 15 47,1-1 0,-1 1 0,0 0 0,0 0 0,0 0 0,0 0 0,0 0 0,0 0 0,-1 1 0,1-1 0,0 1 0,-1-1 0,0 1 0,1 0 0,-1 0 0,0 0 0,1 0 0,-1 1 0,0-1 0,0 1 0,1 0 0,-1-1 0,0 1 0,0 0 0,0 1 0,0-1 0,1 0 0,-1 1 0,0 0 0,0 0 0,1 0 0,-1 0 0,0 0 0,1 0 0,-1 0 0,1 1-47,-8 4 60,1 1-1,0 0 1,0 1 0,1-1 0,0 2 0,0-1 0,-1 4-60,3-5 23,-50 59 163,-62 67 140,57-69 56,-50 66-382,91-102 38,0 0-1,2 1 1,1 1 0,2 1-1,1 0 1,-4 16-38,14-37 7,1 1 1,0 0-1,1 0 0,0-1 0,1 1 1,0 0-1,1 1 0,0 1-7,0-8 4,1 1 0,0 0 0,0-1 0,1 0 0,0 1 0,0-1 0,0 0 0,0 0 0,1 0 0,0 0 1,0 0-1,0 0 0,1-1 0,-1 0 0,1 0 0,2 2-4,4 3 6,0-2 1,1 0 0,0 0-1,0 0 1,0-2 0,1 1-1,0-1 1,0-1-1,0 0 1,0-1 0,1 0-1,-1-1 1,7 0-7,5 0 53,1-1 0,-1-1 1,1-1-1,-1-2 0,0 0 0,15-4-53,-20 2 91,1-1 0,-1-1 0,0 0 0,0-2 0,-1 0 0,0-1 0,-1 0 0,0-2 1,-1 0-1,0-1 0,-1 0 0,0-1 0,-1-1 0,1-2-91,-11 11 40,0 1 0,0 0 0,-1-1 0,0 0 0,0 0 0,0 0 0,0 0 0,-1-2-40,-1 7 8,-1-1 1,1 0 0,-1 1-1,0-1 1,0 0 0,1 0-1,-1 1 1,-1-1 0,1 0-1,0 1 1,0-1 0,-1 0-1,1 1 1,-1-1 0,1 0-1,-1 1 1,0-1 0,1 1-1,-1-1 1,0 1 0,0-1-1,0 1 1,0 0 0,-1-1-1,1 1 1,0 0 0,0 0-1,-1 0 1,1 0 0,-1 0-1,1 0 1,-2 0-9,-4-2 13,1 0-1,-1 1 1,0 1 0,0-1-1,0 1 1,0 0 0,0 0-1,0 1 1,0 0-1,0 1 1,0-1 0,0 1-1,0 0 1,0 1 0,0 0-13,-12 3 8,1 1 1,-1 1-1,1 0 1,-16 10-9,7-2-82,0 1 1,-7 7 81,27-18-185,-1 1 1,1 0-1,1 0 1,-1 0-1,1 1 1,0 0-1,1 0 1,0 1-1,-5 8 185,10-16-100,-1 1-1,1 0 1,-1 0 0,1 0-1,-1 0 1,1 0-1,0 0 1,-1 0 0,1 0-1,0 1 1,0-1-1,0 0 1,0 0 0,0 0-1,0 0 1,0 0 0,0 0-1,0 0 1,1 0-1,-1 0 1,0 0 0,1 0-1,-1 0 1,1 0-1,-1 0 1,1 0 100,0 0-282,0 0-1,0 0 1,1 0 0,-1 0 0,0 0-1,1-1 1,-1 1 0,1-1-1,-1 1 1,1-1 0,-1 1-1,1-1 1,-1 0 0,1 1-1,-1-1 1,1 0 282,8 0-2126,0 0 0,0-1 0,0 0 0,10-3 2126,23-6-4976</inkml:trace>
  <inkml:trace contextRef="#ctx0" brushRef="#br0" timeOffset="512.41">1346 293 15360,'-2'-2'669,"0"-1"0,0 1 1,-1 0-1,1 0 0,0 0 1,-1 0-1,1 1 0,-1-1 1,0 0-1,0 1 0,-1-1-669,0 1 386,-1 0 0,1 0-1,-1 1 1,1-1-1,-1 1 1,1 0 0,0 0-1,-2 0-385,-13 3 145,1 0 1,0 1-1,0 1 0,0 1 0,1 0 0,-1 2 0,1 0 1,1 0-1,-10 8-145,19-11-21,0-1 0,0 1 0,1 1 0,0-1 0,0 1 1,-3 5 20,8-10-6,-1 1 0,1 0 0,0-1 0,0 1 0,0 0 1,0 0-1,1 0 0,-1 0 0,0 0 0,1 0 0,0 0 1,-1 0-1,1 1 6,0-2-2,0 1 1,0-1-1,1 0 0,-1 1 1,0-1-1,1 0 1,-1 1-1,1-1 0,0 0 1,-1 1-1,1-1 1,0 0-1,0 0 0,0 0 1,-1 0-1,1 0 1,0 0-1,1 0 0,-1 0 1,0 0-1,0 0 2,5 3 4,1 0-1,-1 0 1,1-1-1,0 0 0,0 0 1,7 1-4,48 11 16,-49-12-21,50 11-167,1 2 172,-41-8 4,-1 0 1,0 1-1,0 1 1,10 8-5,-19-10 96,-1 1 0,-1 1 1,0 0-1,0 1 1,-1 0-1,0 1 0,-1 0 1,0 0-1,-1 1 1,-1 0-1,0 0 0,-1 1 1,3 8-97,-7-16 137,0 0 1,-1 0-1,1 0 0,-1 0 1,-1 0-1,1 0 0,-1 0 1,0 0-1,0 0 1,-1 0-1,0 2-137,0-4 58,0-1 1,-1 1 0,1 0-1,-1-1 1,1 1-1,-1-1 1,0 0-1,0 0 1,-1 1 0,1-1-1,-1-1 1,1 1-1,-1 0 1,0-1-1,0 1 1,0-1 0,-1 0-1,0 1-58,-14 6 52,0 0 0,-1-1 1,0-1-1,0-1 0,-1-1 0,-3 1-52,-12 0 15,1-1 0,-1-2-1,-7 0-14,29-3-41,-55 1-2243,-2-2 2284,53-3-2122,16 4 2014,1 0 0,0 0 0,0 0 0,-1 0 0,1 0 0,0 0 0,-1 0 0,1 0 0,0 0 0,0 0 0,-1 0 0,1 0 0,0 0 0,0-1 0,-1 1 0,1 0 0,0 0 0,0 0 0,0 0 0,-1-1 0,1 1 0,0 0 0,0 0 0,0-1 0,0 1 0,0 0 0,-1 0 0,1 0 0,0-1 0,0 1 0,0 0 0,0-1 0,0 1 0,0 0 0,0 0 0,0-1 0,0 1 0,0 0 0,0 0 0,0-1 0,0 1 0,0 0 0,0 0 0,0-1 0,0 1 0,0 0 0,0 0 0,1-1 0,-1 1 0,0 0 0,0 0 0,0-1 0,0 1 0,1 0 0,-1 0 0,0 0 0,0-1 0,0 1 0,1 0 0,-1 0 108,16-10-4181,5-4-1019</inkml:trace>
  <inkml:trace contextRef="#ctx0" brushRef="#br0" timeOffset="860.853">1221 198 12672,'-48'-4'4735,"44"-1"-3679,-1-2-288,22-5 2048,14-3-992,14-5-576,14 4-352,-7 4-576,7 0-128,7 0-64,15 4-64,3 8-64,-3 0-64,-10 5 32,-8 2-2144,-9-4-1024,-6 9-3519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8:47.8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1242 8064,'-2'-37'1082,"0"18"-398,2 1 0,0-1 0,1 0 0,3-15-684,15-90 2878,9-74 1167,-27 188-3391,-2 22-158,1-5-345,-13 121 1390,-48 1356 1105,62-1227-2358,29 200-288,-25-414-86,7 66-2884,8 13 2970,-19-111-2027,-5-25-544,-4-34-714,3-29-1045</inkml:trace>
  <inkml:trace contextRef="#ctx0" brushRef="#br0" timeOffset="371.747">71 909 10752,'-6'-48'2699,"0"-8"1876,-8-22-4575,7 55 1041,1 17-386,6 6-618,-1 1 0,1-1-1,0 0 1,-1 0 0,1 1-1,0-1 1,-1 1 0,1-1-1,0 0 1,0 1 0,-1-1-1,1 0 1,0 1 0,0-1-1,0 1 1,0-1-1,-1 1 1,1-1 0,0 1-1,0-1 1,0 0 0,0 1-1,0-1 1,0 1-37,-4 29 565,2 0 1,0 20-566,3 68 549,14 49 59,7-6 254,19 55-862,54 159 573,-31-158 245,60 129-818,-84-252 201,4-1-1,4-3 1,4-2 0,45 57-201,-18-45 206,-64-83-133,1-1-1,1 0 0,0-1 1,5 2-73,-17-13 33,0 0 1,1-1-1,-1 0 1,1 0-1,0 0 1,-1-1-1,1 0 0,0 0 1,5 1-34,-8-3 21,0 0 0,0 0 0,0 0 1,0 0-1,0 0 0,0-1 0,0 1 1,0-1-1,-1 0 0,1 0 0,0 0 0,0 0 1,0 0-1,-1-1 0,1 1 0,-1-1 1,1 0-1,-1 1 0,0-1 0,3-3-21,1-1 36,-1-1 0,1 0 0,-1-1 0,0 1 0,-1-1 0,0 0 0,0 0 0,1-5-36,6-17 75,-2 0-1,-1 0 1,-1-8-75,8-49 85,-3-16-85,6-164 0,-17-670-341,-15 707 123,5 151 36,-4-6 182,4 40-125,-1 0 125,6 33-110,1 1 1,-2 0 0,1 0 0,-2 0-1,-4-8 110,8 17-82,1 0-1,0 0 1,0 1 0,-1-1-1,1 0 1,-1 1-1,1-1 1,-1 1 0,0 0-1,0 0 1,0-1-1,1 1 1,-1 0-1,-2 0 83,4 1-48,-1 0 0,1 0 0,0 0 0,-1-1 0,1 1 0,0 0-1,0 0 1,-1 0 0,1 0 0,0 1 0,-1-1 0,1 0 0,0 0-1,-1 0 1,1 0 0,0 0 0,0 0 0,-1 0 0,1 1 0,0-1-1,-1 0 1,1 0 0,0 0 0,0 0 0,0 1 0,-1-1-1,1 0 1,0 0 0,0 1 0,0-1 0,-1 0 0,1 1 48,0 0-173,0 0 0,-1 1 0,1-1 1,0 0-1,0 1 0,0-1 0,0 1 0,0-1 1,0 0-1,0 1 0,1-1 0,-1 2 173,7 24-3012,2 0-1,9 21 3013,-7-19-1382,31 79-3418</inkml:trace>
  <inkml:trace contextRef="#ctx0" brushRef="#br0" timeOffset="758.669">1823 2507 10368,'-17'8'1075,"12"-6"-763,-1 1 0,1-1 1,0 1-1,0 0 0,0 1 0,0-1 0,0 1 0,1 0 0,0 0 1,0 1-1,0-1 0,-3 5-312,0 0 364,-25 39 2378,28-43-2439,1 1 0,0 0 0,0 0 0,1 1 0,-1-1-1,1 1 1,0 0-303,2-6 19,0-1 0,0 1 0,0-1-1,0 1 1,0-1 0,0 1 0,0 0-1,0-1 1,0 1 0,0-1-1,0 1 1,0-1 0,0 1 0,0 0-1,0-1 1,1 1 0,-1-1 0,0 1-1,0-1 1,1 1 0,-1-1 0,0 1-1,1-1 1,-1 0 0,0 1-1,1-1 1,-1 1 0,1-1 0,-1 0-1,1 1 1,-1-1 0,1 0 0,-1 0-1,1 1 1,-1-1 0,1 0 0,0 0-19,0 1 57,1-1 0,0 0 0,0 0 0,0 0 1,0 0-1,0-1 0,0 1 0,0 0 1,0-1-1,0 1 0,1-2-57,8-2 244,-1 0 1,0-2-1,-1 1 0,1-1 1,7-7-245,43-38 608,-33 26-347,7-5-7,-1-2 1,-2-1 0,3-7-255,-22 24 49,0 0 0,0-2 0,-2 1 0,0-1 1,-2-1-1,0 0 0,0 0 0,0-6-49,-3 6 35,-1 0 1,-1 0-1,-1-1 0,0 1 1,-2-1-1,0 1 0,-1-1 1,-3-14-36,3 27 29,0 1 0,-1-1 1,0 0-1,0 1 0,-1 0 1,0-1-1,0 1 1,0 0-1,-1 1 0,0-1 1,0 1-1,-1-1 0,-4-3-29,6 6 18,0 1-1,0 0 0,0 0 1,0 0-1,-1 0 1,1 1-1,0-1 0,-1 1 1,0 0-1,1 0 0,-1 0 1,0 0-1,1 1 1,-1-1-1,0 1 0,0 0 1,0 0-1,1 1 0,-1-1 1,0 1-1,0-1 0,1 1 1,-1 1-1,1-1 1,-3 1-18,-5 3 36,0 0 0,1 1 1,0 1-1,0-1 1,0 1-1,1 1 1,0 0-37,-8 8 55,1 1 0,0 1 1,-5 8-56,-3 8 61,1 1 0,2 1 0,2 1 0,1 0 0,-12 38-61,20-45 19,1 1 0,1 0 1,2 0-1,1 0 0,1 1 0,2 0 0,1 0 1,2 6-20,0-21 10,1-1 1,1 0-1,0 1 1,1-1-1,1-1 1,0 1-1,1 0 1,1-1-1,3 5-10,-4-10 20,1 0 0,0 0-1,0-1 1,1 0 0,0 0 0,1-1 0,0 0-1,0-1 1,0 0 0,1 0 0,1-1 0,-1 0 0,3 0-21,7 2 23,0 0 0,1-2-1,-1 0 1,1-1 0,0-2-1,0 0 1,1-1 0,3-1-22,31-1-124,0-2 0,31-7 124,2-3-1950,52-16 1950,-74 11-2961,0-3 0,21-11 2961,46-29-6035,-132 59 5948</inkml:trace>
  <inkml:trace contextRef="#ctx0" brushRef="#br0" timeOffset="1475.381">2712 1995 10240,'-27'-112'3365,"21"87"-2602,5 18-187,-1 0 0,0 0 0,0 0-1,-2-3-575,3 36 3360,2 26-1786,4 1-1,3 14-1573,24 109 917,-18-104-664,4-1 0,3-1 0,3 0-1,3-2 1,20 33-253,-38-83 24,1-1 0,0-1 0,1 0 0,1-1 0,1 0 0,8 8-24,-14-17 22,0 0-1,0-1 1,1 1 0,-1-1 0,1-1-1,0 1 1,0-1 0,1-1-1,-1 1 1,1-2 0,0 1-1,0-1 1,0 0 0,0-1 0,0 0-22,-1-1 24,0 1 1,0-2 0,0 1 0,0-1 0,0 0-1,-1-1 1,1 0 0,0 0 0,-1-1 0,1 1-1,-1-2 1,0 1 0,0-1 0,0 0 0,0-1-1,-1 1 1,0-1 0,0-1 0,0 1 0,4-6-25,10-15 5,-2 0 0,0-1 1,-2-1-6,-12 21 8,1-1 0,-1 1 0,1 1 0,4-5-8,-8 11-1,-1-1 0,1 0 0,0 1 0,-1-1 0,1 1 0,0-1 0,0 1 0,0-1 0,0 1 0,-1 0 0,1-1 0,0 1 0,0 0 0,0 0 0,0 0 0,0 0 0,0-1 1,0 1-1,0 0 0,0 1 0,0-1 0,-1 0 0,1 0 0,0 0 0,0 0 0,0 1 0,0-1 0,0 0 0,0 1 0,-1-1 0,1 1 0,0-1 0,0 1 0,-1-1 1,1 1-1,0 0 0,0-1 1,3 5-8,0-1 0,0 1 0,0 0-1,-1 0 1,2 3 8,2 2-4,-1-1 2,8 10-19,1 0 0,11 10 21,-20-23 5,0 0 1,1-1-1,-1 0 1,1 0-1,0-1 1,0 1-1,1-2 0,-1 1 1,6 1-6,-1-2 83,-1 1 1,1-2-1,0 0 1,-1 0-1,1-1 1,0-1-1,0 0 1,0 0-1,0-1 0,0-1-83,-3 0 59,-1 1 0,1-2 0,-1 1 0,0-1 0,0 0 0,0-1-1,-1 0 1,1 0 0,-1 0 0,0-1 0,0 0 0,0-1 0,-1 0-1,4-3-58,3-8 38,-1 0 0,0 0 0,-1-1 0,0-1 0,-2 1 0,0-2 0,-2 1 0,0-1 0,-1-1 0,-1 1 0,-1-1 0,0 0 0,-2 0 0,0 0 0,-2 0 0,-1-13-38,-4-15 29,-2 1 0,-2-1-1,-2 2 1,-2-1-1,-10-20-28,-27-59-1764,-28-43 1764,70 154-470,4 8-90,0 1 0,1-1 0,0 0 1,0 0-1,0 0 0,1-2 560,2 9-171,-1 0 1,1 0-1,0 0 0,0 1 1,0-1-1,0 0 0,-1 0 1,1 0-1,0 0 0,0 1 1,1-1-1,-1 0 0,0 0 1,0 0-1,0 0 0,0 1 1,1-1-1,-1 0 0,0 0 1,1 1-1,-1-1 0,1 0 1,-1 0-1,1 1 0,-1-1 1,1 0-1,-1 1 0,1-1 1,0 1-1,-1-1 0,1 1 1,0-1-1,-1 1 1,1 0-1,0-1 0,0 1 1,0 0-1,-1-1 0,1 1 1,0 0-1,0 0 0,0 0 171,21-2-5162</inkml:trace>
  <inkml:trace contextRef="#ctx0" brushRef="#br0" timeOffset="1843.281">3999 322 13056,'1'-7'869,"0"1"1,1-1 0,0 0 0,0 1 0,1 0 0,1-3-870,4-6 731,0 1 0,1 1 1,3-3-732,-9 11 260,0 1 0,0 0 0,1 0 0,-1 0 0,1 0 0,0 0 0,0 1 0,1 0-1,-1 0 1,1 0 0,1 0-260,-5 2 59,0 1 0,0-1-1,0 1 1,0 0 0,0 0-1,1 0 1,-1 0 0,0 0-1,0 0 1,0 0 0,0 0-1,0 0 1,1 0 0,-1 0-1,0 1 1,0-1 0,0 1-1,0-1 1,0 1-1,0-1-58,1 1 58,0 1-1,-1 0 1,1-1-1,0 1 0,-1 0 1,1-1-1,-1 1 0,1 0 1,-1 0-1,0 0 0,0 1 1,0-1-1,0 1-57,7 20 161,-2 0 1,0 1-1,-1-1 0,-2 1 0,0 0 0,-2 5-161,3 12 121,15 101 48,-12-106-57,2-1 1,1-1 0,3 6-113,-6-23 81,1 1 1,0-1 0,1-1-1,1 1 1,0-2 0,9 11-82,-10-17 62,0 1 1,0-1-1,0-1 1,1 0-1,1 0 1,-1-1-1,1 0 1,0-1-1,1 0 0,4 1-62,-9-4 29,1-1-1,-1 0 1,1 0-1,-1-1 1,1 0-1,0 0 0,0-1 1,-1 0-1,1 0 1,0-1-1,-1 0 0,1 0 1,0-1-1,-1 0 1,1 0-1,-1-1 0,0 0 1,0 0-1,0 0 1,0-1-1,1-2-28,16-11 64,0-1 0,-1-1-1,-1-1 1,18-21-64,-27 27 12,27-28 6,-2-1 0,-2-2 0,-3-1 0,-1-2-1,-2-1 1,22-52-18,2-31-896,-45 101-309,-9 31 1168,0 0-1,0 0 1,0 0 0,-1 0 0,1 0 0,0 0-1,0 0 1,0 0 0,0 0 0,0 0-1,0 0 1,0 0 0,0 0 0,-1 0 0,1 0-1,0 0 1,0 0 0,0 0 0,0 0-1,0 0 1,0 0 0,0 0 0,0 0 0,-1 0-1,1 0 1,0 0 0,0 0 0,0 0-1,0 0 1,0 0 0,0 0 0,0-1 0,0 1-1,0 0 1,0 0 0,0 0 0,-1 0 0,1 0-1,0 0 1,0 0 0,0 0 0,0 0-1,0-1 1,0 1 0,0 0 0,0 0 0,0 0 37,-7 9-1603,0 1 0,1 0 1,0 0-1,-2 7 1603,-15 39-5674</inkml:trace>
  <inkml:trace contextRef="#ctx0" brushRef="#br0" timeOffset="2188.023">4566 1012 11904,'-4'-35'3898,"5"21"-1744,3 9 707,-4 5-2770,1 0 0,-1 0 0,1 1 1,-1-1-1,0 0 0,1 1 0,-1-1 0,1 0 0,-1 1 1,0-1-1,1 0 0,-1 1 0,0-1 0,1 1 0,-1-1 1,0 1-1,0-1 0,1 1 0,-1-1 0,0 1 0,0-1 0,0 1 1,0-1-1,0 1 0,0-1 0,0 1 0,0-1 0,0 1 1,0 0-92,1 8 258,-1 1 1,0 0 0,-1 0 0,0-1 0,-2 5-259,2-5 82,-57 292 852,7-47-620,40-190-351,-7 45 52,0 46-15,16-122-262,1-1 1,2 1 0,1 0 0,1-1-1,2 1 1,9 29 261,-11-49-369,2 0 0,-1 0 0,2 0 0,0-1-1,5 8 370,-9-16-301,1 0 0,1 1 0,-1-1 1,1 0-1,-1 0 0,1-1 0,0 1 0,1-1 0,-1 0 0,0 0 0,1 0 0,0-1 0,0 0 0,-1 0 0,1 0 0,1 0 301,38 5-5162</inkml:trace>
  <inkml:trace contextRef="#ctx0" brushRef="#br0" timeOffset="2719.072">5177 1614 12032,'-17'-7'2067,"6"1"-492,-1 2 0,0-1 0,-10-1-1575,18 5 175,0 0 0,-1 1 0,1-1 0,0 1 0,0 0-1,-1 1 1,1-1 0,0 1 0,0-1 0,0 1 0,0 0 0,0 1 0,-3 0-175,-1 2 77,1 1 0,0-1 0,0 1 1,0 0-1,1 1 0,-1 0 0,1 0 0,1 0 0,-1 1 0,1 0 0,0 0 1,1 0-1,-3 4-77,-6 15 122,2 0 1,0 0 0,-3 13-123,-22 82 420,30-93-221,0 0-1,2 1 0,0 17-198,4-32 97,0 0 0,1 0 0,0 0 0,1 0 0,1 0 1,0 0-1,4 12-97,-3-17 56,0 0 0,0-1 0,1 1 0,0-1 0,0 0 0,0 0 0,1-1 0,1 1 0,-1-1 0,1-1 1,1 1-1,1 0-56,-1-1 47,-1-1 0,1 0 1,0-1-1,0 0 0,0 0 0,1-1 1,-1 0-1,1 0 0,0-1 1,0 0-1,0-1 0,0 0 1,0 0-1,0-1 0,0 0 1,0-1-1,0 0 0,4-1-47,-3 0 51,-1-1-1,1 0 1,0 0-1,-1-1 0,0 0 1,0-1-1,0 0 1,0 0-1,-1-1 1,0 0-1,0-1 0,-1 1 1,0-2-1,0 1 1,0-1-1,3-5-50,2-7 90,-1 1 1,-1-2-1,0 1 0,-2-1 0,0 0 1,-2-1-1,0 0 0,-1 0 0,-2 0 1,2-18-91,-3 2 57,-1 1 1,-2 0-1,-1-1 1,-2 1 0,-2 0-1,-2-5-57,1 14 34,-1 0 0,-1 0-1,-11-23-33,15 40 1,0 1-1,-1 0 1,0 0-1,0 1 1,-1 0-1,-1 0 1,1 1-1,-1-1 1,-1 2-1,1-1 1,-3 0-1,7 5-24,0 1 1,-1-1 0,1 1-1,-1 0 1,1 0 0,-1 1-1,0-1 1,1 1 0,-1 0-1,0 1 1,0-1-1,0 1 1,0 0 0,-1 0 23,4 0-54,0 0 1,1 0-1,-1 1 1,1-1-1,-1 1 1,1-1-1,-1 1 1,1 0-1,-1-1 1,1 1-1,0 0 1,-1 0 0,1 0-1,0 0 1,0 0-1,-1 0 1,1 1-1,0-1 54,0 1-125,0 0 1,0 0-1,0 0 0,0 0 1,1 1-1,-1-1 0,1 0 0,-1 0 1,1 0-1,0 0 0,0 1 0,0-1 1,0 0-1,0 0 0,0 1 1,1 1 124,2 6-678,0 1 0,1-1 0,0 0 0,0 0 0,1 0 0,6 7 678,1 6-1164,4 7-364,36 66-8821,22 26 10349,-58-100 1044,1 0 1,1-1 0,1-1 0,1 0-1,1-2 1,0 0 0,1-1-1,1-2 1,3 1-1045,-14-8 609,0-1 0,0 0-1,0-1 1,1-1 0,0 0 0,0 0-1,2-1-608,-14-4 76,1 1 0,0-1 0,-1 1 0,1-1-1,-1 0 1,1 0 0,0 0 0,-1 0 0,1 0-1,-1 0 1,1 0 0,0-1 0,-1 1 0,1-1-1,-1 1 1,1-1 0,-1 1 0,1-1 0,-1 0-1,1 0 1,-1 0 0,0 0 0,0 0 0,1 0-1,-1 0 1,0 0 0,0 0 0,0-1 0,0 1-1,0 0 1,0-1 0,0 0-76,1-3 105,-1-1 0,1 1 0,-1 0 0,0 0 0,0-1 0,-1 1 0,0-1 0,0 1 0,0-3-105,-4-28 235,-1 1 1,-2 0 0,-1 0-1,-6-12-235,-2-8 245,0-16-245,13 54 57,1-1-1,0 0 0,2 0 1,0 0-1,0 0 0,2-1-56,0 10 7,0 0-1,0 1 0,1 0 1,0-1-1,0 1 0,1 0 1,0 0-1,1 1 0,0-1 1,0 1-1,0 0 0,1 0 1,0 1-1,1 0 0,-1 0 1,1 0-1,0 1 0,0 0 1,2 0-7,2-2-23,0 0 0,1 2 0,0-1 0,1 1 0,-1 1 0,1 0 0,0 1 0,0 1 0,0 0 0,0 0 0,0 1 1,9 1 22,1 2-1132,0 1 0,0 2 0,14 3 1132,22 5-4796,-46-11 2046,0 0 0,0-1-1,8-1 2751,26-5-5738</inkml:trace>
  <inkml:trace contextRef="#ctx0" brushRef="#br0" timeOffset="3069.759">6358 80 15104,'-18'-58'4959,"14"38"-2994,4 20-1945,0 0 0,0 0 0,0 0 0,0 1-1,0-1 1,1 0 0,-1 0 0,0 0 0,0 0 0,0 0 0,0 0 0,0 0 0,0 0 0,0 0-1,0 0 1,0 0 0,0 0 0,0 0 0,0-1 0,0 1 0,1 0 0,-1 0 0,0 0 0,0 0-1,0 0 1,0 0 0,0 0 0,0 0 0,0 0 0,0 0 0,0 0 0,0 0 0,0 0 0,0 0 0,0 0-1,0 0 1,0 0 0,0 0 0,0 0 0,0-1 0,0 1 0,0 0 0,0 0 0,0 0 0,0 0-1,0 0 1,0 0 0,0 0 0,0 0 0,0 0 0,0 0 0,0 0 0,0 0 0,0 0 0,0-1-1,0 1 1,0 0 0,0 0 0,0 0 0,0 0 0,0 0-20,11 22 1296,1 19-667,-2 0 1,-1 0-1,0 21-629,8 130 256,14 449 120,-3-57-299,-4-245-498,-12-197-3238,-12-128 395,-4-27-2447</inkml:trace>
  <inkml:trace contextRef="#ctx0" brushRef="#br0" timeOffset="3404.74">7117 865 14848,'2'2'840,"-1"0"-549,0-1-1,1 0 0,-1 1 1,0-1-1,0 1 0,0-1 1,0 1-1,-1 0 1,1-1-1,0 1 0,-1 0 1,1 0-1,-1-1 0,1 1 1,-1 0-1,0 0 1,0 0-1,0-1 0,0 1 1,0 0-1,0 0-290,-1 4 251,-1 0-1,1-1 1,-1 1 0,0-1-1,-1 0 1,1 0 0,-1 1-1,0-2 1,0 1 0,-1 0-1,1-1 1,-1 1 0,0-1-1,-1 0 1,-3 3-251,-74 60 752,-78 67-234,124-100-399,2 1 0,1 1 0,-5 11-119,28-34 1,1 0 0,0 0 0,1 2 0,1-1 0,0 1 0,-3 11-1,8-20-9,0 1 0,0 0 1,1 0-1,0-1 0,0 1 0,1 0 1,0 0-1,0 0 0,1 0 1,0 0-1,0 0 0,0-1 0,1 1 1,0 0-1,0-1 0,3 6 9,2 0-5,0 0-1,1-1 1,0 0-1,0 0 0,8 7 6,17 14-4,2 0 4,-32-29 0,41 34 0,1-1 0,1-3 0,2-1 0,2-3 0,1-1 0,0-3 0,26 7 0,-3-4-702,34 6 702,-82-27-876,0-2-1,1 0 0,0-2 0,0 0 0,0-2 1,2-1 876,1-3-5897,14-3 5897,-43 5-108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8:51.7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13447 211 10368,'-18'-5'962,"12"3"-696,0 0 0,1 0-1,-1 1 1,0 0 0,0 0 0,0 0 0,-1 1-1,1 0 1,0 0 0,0 1 0,0-1-1,0 1 1,0 1 0,0-1 0,-5 3-266,-1 0 339,4-1 11,0 0-1,0 0 1,1 1-1,-1 0 1,1 0 0,0 1-1,0 0 1,-3 3-350,6-4 267,0 0 0,0 0 0,0 0 0,1 0 0,-1 1 0,1-1 0,0 1 1,1 0-1,-1 0 0,-1 5-267,3-8 79,0 1 0,1 0 1,-1-1-1,1 1 0,-1 0 1,1 0-1,0 0 1,0-1-1,0 1 0,1 0 1,-1 0-1,1-1 0,-1 1 1,1 0-1,0-1 0,0 1 1,0 0-1,0-1 0,1 1 1,-1-1-1,1 0 0,-1 1 1,1-1-80,4 4 90,0 0 0,0-1 1,0 1-1,0-1 0,1-1 0,0 1 1,0-1-1,0 0 0,1-1 1,6 3-91,17 4 329,1 0 1,6-1-330,199 34 698,-48-11-376,-135-21-168,-1 3 0,23 11-154,-65-21 44,0 0 1,0 1-1,-1 0 0,1 1 0,-1 0 1,5 5-45,-10-7 31,-1 0 0,1 1 0,-1 0 0,0 0 1,0 0-1,0 0 0,-1 0 0,0 1 1,0 0-1,0-1 0,-1 1 0,2 6-31,0 2 62,-1 0 0,-1 1-1,0 0 1,-1-1 0,0 1-1,-1-1 1,-1 1 0,0 0-1,-1-1 1,-4 14-62,-2 3 70,-2 0 0,-1-1-1,-1 0 1,-12 20-70,-54 89 104,-6-4 0,-28 27-104,-14 5 85,18-24-202,93-122-260,1 0 0,1 0-1,1 1 1,-9 23 377,19-41-268,1-1 0,-1 1 0,1 0 0,0 0 0,1 1 0,-1-1 0,1 0 0,0 0 0,0 2 268,0-5-135,0 0 1,0 0 0,1 0 0,-1 0 0,0 0 0,1 0-1,-1 0 1,1 0 0,-1 0 0,1 0 0,-1 0 0,1 0-1,0-1 1,0 1 0,-1 0 0,1 0 0,0-1 0,0 1-1,0 0 1,0-1 0,0 1 0,0-1 0,0 1 0,0-1-1,0 1 1,0-1 0,0 0 0,0 0 0,0 1-1,0-1 1,0 0 0,0 0 0,0 0 0,0 0 0,0 0-1,1 0 135,39-6-3290,18-5-1467</inkml:trace>
  <inkml:trace contextRef="#ctx0" brushRef="#br0" timeOffset="348.388">15164 622 12800,'1'-6'951,"0"-15"2017,-1 21-2890,0-1 1,-1 0-1,1 0 0,0 0 1,0 1-1,-1-1 0,1 0 1,-1 0-1,1 1 0,-1-1 0,1 0 1,-1 1-1,1-1 0,-1 1 1,0-1-1,1 1 0,-1-1 1,0 1-1,1-1 0,-1 1 1,0-1-1,0 1 0,1 0 0,-1 0 1,-1-1-79,-4 0 202,0 0 0,0 0 0,0 0 0,0 1 0,0 0-1,-1 1 1,-3 0-202,-42 8 475,40-6-437,0 0 1,1 0-1,-1 2 1,1-1 0,0 1-1,1 1 1,-1 0-1,1 1 1,0 0-1,0 1-38,7-6 9,-104 82 199,38-26 49,3 4-1,2 2 1,-27 40-257,59-65 244,2 2-1,2 1 1,2 1-1,2 1 1,1 1-1,3 1 1,-1 8-244,16-38 104,0 1-1,1 0 1,1-1-1,0 1 1,1 3-104,2-11 49,0-1 1,0 1-1,1-1 1,0 0-1,0 1 0,1-1 1,0 0-1,0 0 0,1 0 1,0-1-1,2 3-49,0 0 49,1 0 1,1-1-1,-1 1 0,1-1 0,1-1 0,0 0 0,0 0 1,1 0-1,2 1-49,2 0 48,0-1 0,0 0 0,1 0 0,1-1 0,-1-1 0,8 2-48,2-1 48,0-1-1,1-1 0,0-1 0,0-1 1,0-1-1,0-1 0,1-2 1,8-1-48,-4-2 127,1-1 0,-1-2 1,0-1-1,0-1 1,-1-2-1,18-9-127,11-9 333,-2-2-1,36-27-332,-67 40 50,0 0 0,-2-1 0,0-1 0,-2-2 0,0 0 1,-1-1-1,-2-1 0,0-1 0,7-14-50,-13 17 25,-1 0 0,-1-1 0,-1 0 0,-1 0 0,-1-1 0,-1 0-1,-1-1 1,-1 1 0,-1-1 0,-1 0 0,-2-18-25,-1 19 8,-1 1-1,-1-1 1,0 0-1,-2 1 1,-1 0-1,-1 0 1,-8-16-8,10 26-23,-1 1 0,-1 0 0,0 1 0,-1 0 1,0 0-1,0 0 0,-1 1 0,-1 0 0,1 1 1,-2 0-1,1 0 0,-1 2 0,-1-1 0,-1 0 23,-6-1-194,0 0-1,-1 2 0,0 0 0,0 1 1,-1 1-1,0 1 0,0 1 0,0 1 1,0 0-1,0 2 0,-12 1 195,6 1-667,0 1-1,0 1 1,1 1-1,0 2 1,0 0-1,0 2 1,1 1-1,-19 10 668,7 2-2941,0 2 0,-8 8 2941</inkml:trace>
  <inkml:trace contextRef="#ctx0" brushRef="#br0" timeOffset="683.92">12279 2981 14208,'-27'4'5343,"27"-4"-4127,13 0 256,1 0-96,8-4-576,19 1-160,25-2-448,24 1-96,3 4-96,1 4 0,8 1 64,5 2-960,1 1-352,-11-1-992,-8 2-416,-8 3-3103</inkml:trace>
  <inkml:trace contextRef="#ctx0" brushRef="#br0" timeOffset="1104.688">13973 2609 9984,'-1'-5'648,"1"-1"0,0 1 1,0 0-1,1 0 1,-1 0-1,1-1 0,0 1 1,1 0-1,-1 0 0,1 1 1,1-3-649,-1 0 313,1 0 0,-1 0 1,0-1-1,-1 1 0,0-2-313,0 3 152,-1 0-1,0 0 1,-1 0 0,1 1-1,-1-1 1,0 0 0,-1 0-1,1 0 1,-1 1 0,0-1-1,0 1 1,-1-1 0,0 1-1,-1-2-151,1 2 85,-1 2 0,1-1-1,0 0 1,-1 1 0,0-1-1,0 1 1,0 0 0,0 0-1,0 1 1,0-1 0,-1 1-1,0 0 1,1 0 0,-1 1-1,0-1 1,0 1 0,-3-1-85,1 1 83,0 0 0,-1 1 0,1 0 0,0 0 0,-1 0 0,1 1 0,0 0 0,0 1 1,-1-1-1,1 1 0,-3 2-83,0 0 80,0 1 1,1 0 0,0 1-1,0-1 1,0 2-1,1-1 1,-4 5-81,-8 9 106,1 1 1,2 1-1,0 0 1,1 1-1,-7 16-106,-8 13 125,2 2-1,3 1 1,3 0-1,2 2 1,-5 24-125,18-52 25,2 0-1,1 1 1,2-1-1,0 1 1,2 0-1,1-1 1,2 1-1,1 0 1,1-1-1,1 0 1,2 0 0,1 1-25,-3-15 33,0-1 0,1 1 0,0-1 0,1-1 1,1 1-1,0-1 0,1-1 0,1 1 0,0-1 1,0-1-1,1 0 0,0-1 0,1 0 1,0 0-1,1-1 0,0-1 0,1 0 0,-1-1 1,1-1-1,1 0 0,-1 0 0,15 2-33,-17-5 49,-1 0-1,1-2 1,0 1-1,0-1 1,0-1-1,0 0 1,0-1-1,-1 0 1,3-1-49,-5 0 32,0 0 0,0-1 0,-1 0 0,1-1 0,0 0 0,-1 0 0,0 0 0,0-1 0,-1-1 0,1 1 1,6-7-33,-2 0 22,0-1 0,-1 0 0,0-1 0,-1 0 0,-1-1 0,0 0 0,-1 0 0,-1-1 0,0 0 0,-1 0 0,-1-1 0,0 0 0,-1 0 0,-1 0 0,-1 0 0,1-14-22,-3 25 12,-1 0 0,1 0 0,-1 1 1,0-1-1,0 0 0,0 1 1,-1-1-1,0 1 0,0 0 0,0-1 1,-1 1-1,0 0 0,0 0 1,0 0-1,-1 0-12,0 0 3,-1 1 0,0-1 1,0 1-1,0 0 0,-1 0 1,0 0-1,1 1 0,-1 0 1,0 0-1,-1 0 0,1 1 1,-5-1-4,-6-1-7,0 0 0,0 2 0,-1 0 0,1 1 1,0 0-1,-1 2 0,-8 1 7,2 1-259,-1 1 0,1 1 1,0 1-1,-22 9 259,31-10-570,2 1 0,-1 0 0,-5 5 570,15-9-365,1 0 1,-1 0 0,1 1 0,0-1-1,0 1 1,0 0 0,0 0-1,1 0 1,-1 0 0,1 1-1,0-1 1,0 1 0,0-1-1,-1 2 365,3-2-806,-1 0-1,0 0 0,1 0 0,0 0 0,-1 0 0,1 0 1,0 1 806</inkml:trace>
  <inkml:trace contextRef="#ctx0" brushRef="#br0" timeOffset="1501.523">14999 2102 12800,'-2'-1'334,"-1"0"0,1 0 0,0 1 0,0-1 0,-1 1 1,1 0-1,-1 0 0,1 0 0,0 0 0,-1 0 0,1 0 1,0 1-1,-1-1 0,0 1-334,-2 1 211,0 1 1,0-1-1,1 1 0,-1 0 1,1 0-1,-3 3-211,-14 11 868,0 1-1,2 1 1,-6 7-868,-2 2 607,-1-1-1,-2-2 1,-7 5-607,-98 64 395,82-59-312,41-27-67,2-1-28,0 0-1,1 0 1,0 0 0,0 1-1,-2 3 13,9-9-9,1 0 0,-1 0 0,0 0 0,1 0 0,-1 1 0,1-1 0,0 1 0,0-1 0,0 1 0,0-1 0,0 1 0,1-1 0,-1 1 0,1 0 0,0-1 0,-1 1 0,1 0 0,0 0 0,1-1-1,-1 1 1,0 0 0,1-1 0,0 1 0,-1-1 0,1 1 9,7 14-28,0-2-1,1 1 1,1-1-1,0-1 1,1 1-1,3 1 29,8 12-26,6 8 17,4 7 203,2-1 0,20 17-194,38 24 851,-49-46 35,-2 2 1,30 37-887,-55-57 285,-1 0 0,0 2 1,-1 0-1,-1 0 0,-2 1 0,7 16-285,-16-34 54,-1 0-1,0 0 0,0 0 1,0 0-1,0 0 0,-1 0 1,0 0-1,0 0 0,0 0 0,0 0 1,0 0-1,-1 2-53,0-3 28,0 0 0,0 0 0,0-1 0,-1 1 0,1-1 0,0 1 0,-1-1 0,0 0 0,0 1-1,1-1 1,-1 0 0,-1 0 0,1 0 0,0-1 0,0 1 0,-1 0 0,-1 0-28,-2 2 25,-1-1 0,0 0 0,0 0 0,0 0 0,0-1 0,-1 0 0,1-1 0,0 1 0,-1-1 0,-3-1-25,-1 0-15,0 0 0,1-1-1,-1 0 1,0-1 0,1-1 0,-5-1 15,-18-8-830,1-1-1,1-2 1,-29-17 830,49 25-420,11 7 399,-44-25-4444,-11-9 4465,43 25-1138,0-1-1,0 0 1,1-1-1,1-1 1,-1 0-1,1-1 1139,-27-42-5210</inkml:trace>
  <inkml:trace contextRef="#ctx0" brushRef="#br0" timeOffset="1851.941">14750 2133 12800,'9'-40'4735,"3"37"-3679,15-2 416,-9 5-32,22 8-768,22 1-128,14 3-384,8 0-128,11-5-32,7-2 0,6-5 0,-11-5-1344,-13 1-608,-11 4-3807,-15 4-1825,-19 4 3776</inkml:trace>
  <inkml:trace contextRef="#ctx0" brushRef="#br0" timeOffset="2198.307">12274 4127 10112,'13'-9'914,"1"1"1,0 0 0,0 1-1,1 1 1,0 0 0,0 1-1,0 0 1,1 2-1,-1 0 1,12-1-915,119-2 3450,13 0-1663,-101 0-1148,0-3 0,41-11-639,-18 2 290,188-37 324,1517-260-556,-1449 265-1679,32 7-6459,41 13 8080,-212 22-5066</inkml:trace>
  <inkml:trace contextRef="#ctx0" brushRef="#br0" timeOffset="2688.006">13825 4840 9344,'66'-72'6229,"32"-49"-6229,-55 66 6399,44-44-6399,-82 94 198,-4 4-117,12-14 538,-13 15-598,1-1-1,-1 1 0,0-1 1,1 1-1,-1 0 0,0-1 1,0 1-1,1-1 0,-1 1 1,0-1-1,0 1 1,0 0-1,0-1 0,1 1 1,-1-1-1,0 1 0,0-1 1,0 1-1,0-1 0,0 1 1,0-1-1,0 1 0,0-1 1,-1 1-1,1-1 1,0 1-1,0-1 0,0 1 1,0-1-21,-1 1 10,1 0 0,-1 0 0,1 0 1,-1 0-1,1 0 0,0 0 0,-1 0 0,1 0 1,-1 0-1,1 0 0,-1 0 0,1 0 1,-1 0-1,1 0 0,0 1 0,-1-1 0,1 0 1,-1 0-1,1 0 0,0 1 0,-1-1 1,1 0-1,0 1 0,-1-1-10,-27 19 71,0 2-1,1 0 1,1 2-1,-6 8-70,13-13-15,15-14 11,-10 8-16,2 0 1,0 1-1,0 1 0,-1 4 20,10-15-7,1 0-1,0 1 1,0-1-1,0 1 1,0 0-1,1 0 1,-1-1-1,1 1 1,0 0-1,0 0 1,1 0-1,-1 0 1,1 0-1,0 0 1,0 0-1,0 0 1,0 1-1,1-1 1,0 0-1,-1 0 1,2 1 7,1 2-11,0-1 0,1 1 1,0 0-1,0-1 1,0 0-1,1 0 1,2 3 10,42 37-48,-27-26 42,-17-16 6,318 283-54,-218-203 48,155 130 55,-257-211-40,45 40 338,1 6-347,-35-34 200,-1 1-1,0 0 1,-1 1 0,-1 1 0,3 6-200,-12-18 105,1-1 0,-1 1 0,1 0 0,-2 0 0,1 0 0,-1 0 0,1 0 0,-2 0 0,1 0 1,-1 0-1,0 0 0,0 1 0,-1 4-105,0-7 56,0 0 1,0 0 0,-1 0 0,1 0-1,-1-1 1,0 1 0,0-1-1,0 1 1,0-1 0,-1 0-1,1 1 1,-1-1 0,0-1-1,0 1 1,0 0 0,0-1-1,0 1 1,-1-1 0,1 0-1,-1 0 1,0 0 0,0-1-57,-5 3 39,0-1 0,0 0 0,-1-1 1,1 0-1,-1 0 0,-1-1-39,-18 1 63,-16-1-63,-34-3-19,1-4-1,-49-11 20,-154-40-1384,208 40-581,0-3 1,1-3-1,0-4 1965,54 20-1533,1-2 0,-5-3 1533,-17-15-5125</inkml:trace>
  <inkml:trace contextRef="#ctx0" brushRef="#br0" timeOffset="3061.108">13956 4439 10368,'0'-1'260,"1"0"0,-1 0 0,0 0 0,1-1 0,-1 1 0,1 0 0,0 0 1,-1 0-1,1 0 0,0 0 0,0 0 0,-1 0 0,1 1 0,0-1 0,0 0 0,0 0 1,0 1-1,0-1 0,0 0 0,1 1-260,23-13 830,-20 11-89,21-11 1042,1 2 0,1 1 0,2 1-1783,-2 2 102,1 1-1,-1 1 0,2 2 0,25 0-101,183 0-2,72-1-134,-155-4-2829,0-6-3601,-96 6 60</inkml:trace>
  <inkml:trace contextRef="#ctx0" brushRef="#br0" timeOffset="3431.492">15712 4055 7424,'-3'-2'303,"1"0"-1,0-1 1,-1 1 0,1-1 0,1 0-1,-1 1 1,0-1 0,1 0 0,-1 0 0,1 0-1,0 0 1,0 0 0,0-1 0,0 1-1,1 0 1,-1 0 0,1 0 0,0-1 0,0 1-1,0 0 1,0-1 0,1 1-303,-1-1 212,1-1 255,0-1 0,-1 0 0,0 0 0,0 0-1,0 0 1,-1-2-467,1 7 63,0 0 0,-1 0 0,1 0 0,0 0 0,0 0 0,-1 0-1,1 0 1,-1 0 0,1 0 0,-1 0 0,0 0 0,1 1 0,-1-1 0,0 0 0,1 0 0,-1 0 0,0 1-1,0-1 1,0 1 0,0-1 0,1 0 0,-1 1 0,0-1 0,0 1 0,0 0 0,0-1 0,0 1-1,0 0 1,-1 0 0,1-1 0,0 1 0,0 0 0,0 0 0,0 0 0,0 0 0,0 1 0,0-1 0,0 0-1,0 0-62,-5 2 143,1-1 0,0 1-1,0 0 1,-1 0-1,1 0 1,0 1 0,1 0-1,-1 0 1,1 0-1,-1 1 1,-2 2-143,-9 9 501,1 1 0,-5 7-501,5-5 227,2 1-1,0 0 1,1 1 0,0 0 0,2 0-1,1 2 1,0-1 0,-4 18-227,10-24 121,0-1 1,0 1 0,1 0 0,1 0 0,1 0-1,0 9-121,1-14 71,1 0-1,-1 1 1,2-1-1,-1 0 1,1 0-1,1 0 1,0-1-1,0 1 1,5 6-71,-1-4 80,0 0 1,1-1 0,1 1-1,0-2 1,0 0 0,1 0-1,0 0 1,1-2 0,0 1-1,3 0-80,-5-3 88,1 0-1,0-1 1,0 0-1,0-1 1,1 0-1,-1-1 0,1 0 1,0-1-1,0 0 1,0-1-1,0-1 1,10 0-88,-4-3 127,0 0 0,0-1 0,-1-2 0,0 1 0,0-2 0,0 0 0,-1-1 0,0-1 0,-1 0 1,0-2-1,0 1 0,1-4-127,-9 9 25,-1-1 1,0 0 0,-1-1-1,1 0 1,-1 0-1,-1 0 1,1 0 0,-1-1-1,-1 1 1,1-1-1,-1 0 1,-1 0 0,1 0-1,-1-1 1,-1 1-1,0-1 1,0-1-26,0-7 22,-1-1-1,0 0 1,-2 1 0,0-1-1,-1 1 1,-1-1-1,-4-11-21,4 16-3,0 1 0,-1 0 0,-1 0 0,0 1-1,-1-1 1,0 1 0,0 1 0,-1-1 0,-1 1-1,0 1 1,0-1 0,-1 2 0,0-1 0,0 1-1,-1 1 1,0 0 0,-1 0 0,1 2 0,-1-1-1,-9-2 4,2 1-181,0 1-1,0 1 1,0 1-1,-1 1 0,0 0 1,-3 1 181,10 2-615,-1-1 0,0 2 0,1 0 0,0 1 0,-1 0 0,1 1 0,0 1 1,0 0-1,-5 2 615,13-4-1252,0 1 1,1-1 0,-1 1 0,1 0 0,-3 2 1251,6-5-338,1 0 0,0 1 0,-1-1 0,1 1 1,-1-1-1,1 0 0,-1 1 0,1-1 0,0 1 0,-1-1 1,1 1-1,0-1 0,-1 1 0,1-1 0,0 1 0,0-1 0,0 1 1,0 0-1,-1-1 0,1 1 0,0-1 0,0 1 0,0 0 338,7 5-5418</inkml:trace>
  <inkml:trace contextRef="#ctx0" brushRef="#br0" timeOffset="5360.764">16550 639 9600,'8'-79'3120,"-8"76"-2965,1 0 0,-1 0 1,0 0-1,0 0 0,0 0 1,-1 1-1,1-1 0,-1-2-155,-8-45 651,9 46-590,0 1 0,-1-1 0,0 1 0,1-1 0,-1 0 1,0 1-1,-1-1 0,1 1 0,0 0 0,-2-3-61,-2-1 88,4 5-69,0 1 1,0-1 0,0 0 0,0 1 0,0-1-1,-1 0 1,1 1 0,-1 0 0,1-1 0,-1 1-1,0 0 1,1 0 0,-1 0 0,-1-1-20,-12-4 51,0 0-1,-1 1 1,1 0 0,-1 1-1,0 1 1,-11-1-51,-56-2 80,-25 2-80,-10 3 17,-178-6 41,120-6-102,-63-17 44,179 22 6,-345-54 90,-75-5 235,445 62-294,-495-57 555,431 52-495,-469-42 446,143 26-212,386 24-300,-310-15 247,-60 11 5,352 6-246,19-1-12,-350 2 185,-127 17-50,52 6-70,-87 18-68,521-40-21,-419 40 30,-84 31 22,68-1-21,-66 21-37,65-5-43,-83 25 26,544-112 23,-469 104 52,-54 30 16,70-9-85,-62 24-37,77-15 26,-13 18 38,429-144-11,15-5 0,-394 141-22,-58 46-15,70-14-22,-18 26 6,383-189 51,-290 149-7,-15 24 9,318-179 0,8-3 0,-273 164 0,4 30 0,-173 164 11,438-354-9,-68 58 55,-14 21-57,22-10 85,-17 30-85,51-61 29,2 1 1,-17 33-30,12-1 15,-12 36-15,50-112 1,2-2-1,-18 38 7,1 1 0,3 1 0,-2 16-7,6-3 8,3 0 0,1 32-8,4-49 20,0 0-1,3-1 1,4 32-20,8-1 42,3-1 1,4 3-43,-10-34 19,2 1-1,1-2 1,2 1 0,6 7-19,29 40 68,32 38-68,-75-112 1,-4-4 0,25 36-5,3 0 0,1-2 0,29 26 4,37 21-5,48 30 5,-1-10 168,4-7 0,127 62-168,-226-134 27,124 66 130,73 23-157,108 23 52,-277-109-37,384 136 75,131 19 12,-43-37 20,166-8-20,-77-35-102,129-19 13,-735-82-10,-17-2-2,676 55 131,189-32 100,-870-25-229,-7 0-2,763-6 152,193-71-35,681-111-41,-1503 169-74,665-97 18,117-51-16,-174 10-5,49-54 0,-780 207 0,-6 1 0,647-192 11,68-73 37,-127 21 0,64-76 16,-398 189-85,11-23 21,275-210-74,-542 362 73,-1 1 0,428-317-41,-18-55 16,-246 211 21,-103 95 4,9-17 1,15-35-15,47-85 15,-135 203-1,-2 1 1,88-141-33,-74 115 21,0 0 0,-3-1 0,8-22 12,-11 16-8,-1 0 0,-1 0-1,-1-9 9,5-106-12,-11 150 12,0 0 0,3-57-5,-2-18 5,-3 55 0,0-1 0,-1 1 0,-1 0-1,-1 1 1,-3-7 0,-4-8 0,-3 1-1,-18-32 1,-45-69-12,68 119 9,4 5 1,-72-112-31,56 94 18,-2 0 0,-1 1 0,-9-7 15,-27-19-59,-36-24 59,-80-51-133,169 123 123,-1 0-1,-108-78-661,-104-53 672,-254-100-1616,49 43-2928,-49 4-1802,89 43 1562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08:42.8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338 266 6400,'-22'-8'1488,"6"2"-705,1 1 0,-2 0 0,1 1-1,0 1 1,-10 0-783,-53 1 2982,-51 6-2982,229-17 1402,-14 1-877,239-30 897,395-2 551,-642 41-1687,70-1 1327,-133 6-1299,-22 3-60,-15 1-22,-19 2-232,-184 28 48,-424 56 37,581-81-165,60-9 51,-3 0 21,17-2-50,41-6-1212,229-18-8154,-174 16 5003</inkml:trace>
  <inkml:trace contextRef="#ctx0" brushRef="#br0" timeOffset="469.407">2589 68 9600,'-48'-17'3120,"19"11"-1798,-51-5-239,40 5-38,-114-9 1088,78 7-1530,-1 4 0,-49 4-603,92 4 48,24 1-23,10-5-23,0 0-1,0 0 0,-1 0 0,1 0 0,0 1 1,0-1-1,0 0 0,0 0 0,0 0 0,0 1 1,0-1-1,0 0 0,0 0 0,0 0 0,0 1 1,0-1-1,0 0 0,0 0 0,0 0 0,0 0 1,0 1-1,0-1 0,0 0 0,0 0 0,0 0 1,0 1-1,1-1 0,-1 0 0,0 0 0,0 0 0,0 0 1,0 1-1,0-1 0,0 0 0,1 0 0,-1 0 1,0 0-1,0 0 0,0 0 0,0 0 0,1 1-1,0-1-1,0 1 0,0 0-1,1 0 1,-1 0-1,0-1 1,0 1-1,1-1 1,-1 1-1,1-1 1,-1 1-1,2-1 2,29 6-10,0-1-1,11 0 11,176 5 312,-152-8-96,-10 0 67,-9-1 300,0 2 0,-1 2 0,10 4-583,-42-4 237,-15-5-233,0 0-1,0 0 1,1 0-1,-1 0 0,0 0 1,0 0-1,0 0 1,0 0-1,0 0 0,1 1 1,-1-1-1,0 0 0,0 0 1,0 0-1,0 0 1,0 0-1,0 1 0,0-1 1,0 0-1,0 0 1,1 0-1,-1 0 0,0 1 1,0-1-1,0 0 1,0 0-1,0 0 0,0 0 1,0 1-1,0-1 1,0 0-1,0 0 0,0 0 1,0 0-1,0 1 0,-1-1 1,1 0-1,0 0 1,0 0-1,0 0 0,0 1 1,0-1-1,0 0-3,-4 2 14,1 0 0,-1 1-1,0-2 1,1 1 0,-1 0-1,0-1 1,0 0 0,0 0 0,-4 1-14,-55 11 85,-35 3-85,-268 34 85,276-37-63,-33 12-22,119-23 33,6-2-108,16-1-481,87-7-2265,-25 5 144,-6-1-2144</inkml:trace>
  <inkml:trace contextRef="#ctx0" brushRef="#br0" timeOffset="886.931">3227 108 9472,'-63'0'3120,"33"1"-1776,-73 6 1152,92-6-2145,-20 2 1537,-21 5-1888,39-5 253,17-1-113,45-4-26,135-14 73,273-12 698,37 18 592,-463 9-1306,-16 0 24,-1 2-1,1-1 1,0 2 0,-1 0-195,-3 0 231,-14 0-118,-23 1-47,15-3-34,-52 5 11,-324 14 10,266-14-351,-65 15 298,170-17-507,0 0 0,-9 4 507,24-7-73,1 0 0,-1 0 1,1 0-1,-1 0 0,1 0 0,-1 0 0,1 1 1,-1-1-1,1 0 0,-1 0 0,1 1 0,0-1 0,-1 0 1,1 0-1,-1 1 0,1-1 0,0 0 0,-1 1 0,1-1 1,0 1-1,-1-1 0,1 0 0,0 1 0,0-1 1,-1 1-1,1-1 73,1 1-234,1 0 0,-1 0 0,0-1 0,0 1 0,1-1 0,-1 1 1,0-1-1,1 0 0,-1 1 0,1-1 0,-1 0 0,0 0 0,1 0 1,0 0 233,52 2-5216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08:45.0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4601 191 8448,'-4'-2'276,"-4"-4"243,-1 1 0,0 0 0,0 1 0,-1 0 0,1 1 0,-1-1 0,-5 1-519,-34-11 1373,2-1 1,-24-13-1374,20 9 256,0 1 0,-1 3 1,-1 2-1,-39-3-256,11 6 162,0 5 0,-68 3-162,-87 15 250,-46 20 44,-38 19 170,165-18 106,-40 19-570,-188 79 523,-13 28-75,14 36-171,20 15-111,210-110-76,-14 21-90,-103 102 22,170-135-1,-15 25-21,80-77 2,2 2 0,1 1-1,-18 32-1,36-48 3,0-1-1,1 2 0,2 0 0,0 0 0,-5 26-2,12-40 15,1 1 0,0-1 0,0 1 0,1 0 1,1-1-1,0 1 0,1 0 0,0-1 0,0 1 0,2 0 0,2 8-15,-2-10 46,2 0 1,-1-1-1,1 1 0,1-1 1,0 0-1,0-1 0,1 1 1,0-1-1,0-1 0,1 1 0,0-1 1,0-1-1,3 2-46,14 9 142,1-2 0,0 0 1,1-2-1,0-1 0,1-1 0,14 2-142,60 16 376,1-5 0,20-1-376,330 38 640,87-12-69,-3-18 447,287-30-1018,-144-55 252,-411 15-87,130-42-165,-261 47 122,107-43-122,-171 47 39,-1-3 0,-1-3 1,12-11-40,-42 21 16,-1-1 0,-2-2 0,0-2 0,18-21-16,-39 34-3,-1 0 0,-1-2 0,-1 0 1,-1 0-1,-1-1 0,0-1 0,8-21 3,-14 24-20,0 0 0,-2-1-1,0 1 1,-1-1-1,0-1 1,-2 1 0,-1 0-1,0-1 1,-2-14 20,-1 11-39,-2-1-1,0 1 1,-1 0 0,-2 1-1,0-1 1,-2 1 0,0 1-1,-2-1 40,-6-10-66,-2 1-1,-1 1 0,-2 0 1,-1 2-1,-1 0 0,-5-1 67,-12-10-104,-2 1 0,-2 3 0,-1 1 0,-19-8 104,-11-2-160,-2 3 1,-2 3-1,-1 4 0,-84-24 160,48 26-383,-1 4 1,-1 6 0,-43 0 382,30 10-1376,-60 5 1376,79 10-2640,-49 9 2640,75-1-3589,-28 10 3589,-26 15-4646,141-35 4636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customXml" Target="../ink/ink65.xml"/><Relationship Id="rId13" Type="http://schemas.openxmlformats.org/officeDocument/2006/relationships/image" Target="../media/image79.png"/><Relationship Id="rId18" Type="http://schemas.openxmlformats.org/officeDocument/2006/relationships/customXml" Target="../ink/ink70.xml"/><Relationship Id="rId26" Type="http://schemas.openxmlformats.org/officeDocument/2006/relationships/customXml" Target="../ink/ink74.xml"/><Relationship Id="rId3" Type="http://schemas.openxmlformats.org/officeDocument/2006/relationships/image" Target="../media/image74.png"/><Relationship Id="rId21" Type="http://schemas.openxmlformats.org/officeDocument/2006/relationships/image" Target="../media/image83.png"/><Relationship Id="rId7" Type="http://schemas.openxmlformats.org/officeDocument/2006/relationships/image" Target="../media/image76.png"/><Relationship Id="rId12" Type="http://schemas.openxmlformats.org/officeDocument/2006/relationships/customXml" Target="../ink/ink67.xml"/><Relationship Id="rId17" Type="http://schemas.openxmlformats.org/officeDocument/2006/relationships/image" Target="../media/image81.png"/><Relationship Id="rId25" Type="http://schemas.openxmlformats.org/officeDocument/2006/relationships/image" Target="../media/image85.png"/><Relationship Id="rId2" Type="http://schemas.openxmlformats.org/officeDocument/2006/relationships/image" Target="../media/image73.png"/><Relationship Id="rId16" Type="http://schemas.openxmlformats.org/officeDocument/2006/relationships/customXml" Target="../ink/ink69.xml"/><Relationship Id="rId20" Type="http://schemas.openxmlformats.org/officeDocument/2006/relationships/customXml" Target="../ink/ink71.xml"/><Relationship Id="rId29" Type="http://schemas.openxmlformats.org/officeDocument/2006/relationships/image" Target="../media/image87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64.xml"/><Relationship Id="rId11" Type="http://schemas.openxmlformats.org/officeDocument/2006/relationships/image" Target="../media/image78.png"/><Relationship Id="rId24" Type="http://schemas.openxmlformats.org/officeDocument/2006/relationships/customXml" Target="../ink/ink73.xml"/><Relationship Id="rId5" Type="http://schemas.openxmlformats.org/officeDocument/2006/relationships/image" Target="../media/image75.png"/><Relationship Id="rId15" Type="http://schemas.openxmlformats.org/officeDocument/2006/relationships/image" Target="../media/image80.png"/><Relationship Id="rId23" Type="http://schemas.openxmlformats.org/officeDocument/2006/relationships/image" Target="../media/image84.png"/><Relationship Id="rId28" Type="http://schemas.openxmlformats.org/officeDocument/2006/relationships/customXml" Target="../ink/ink75.xml"/><Relationship Id="rId10" Type="http://schemas.openxmlformats.org/officeDocument/2006/relationships/customXml" Target="../ink/ink66.xml"/><Relationship Id="rId19" Type="http://schemas.openxmlformats.org/officeDocument/2006/relationships/image" Target="../media/image82.png"/><Relationship Id="rId4" Type="http://schemas.openxmlformats.org/officeDocument/2006/relationships/customXml" Target="../ink/ink63.xml"/><Relationship Id="rId9" Type="http://schemas.openxmlformats.org/officeDocument/2006/relationships/image" Target="../media/image77.png"/><Relationship Id="rId14" Type="http://schemas.openxmlformats.org/officeDocument/2006/relationships/customXml" Target="../ink/ink68.xml"/><Relationship Id="rId22" Type="http://schemas.openxmlformats.org/officeDocument/2006/relationships/customXml" Target="../ink/ink72.xml"/><Relationship Id="rId27" Type="http://schemas.openxmlformats.org/officeDocument/2006/relationships/image" Target="../media/image8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1.png"/><Relationship Id="rId3" Type="http://schemas.openxmlformats.org/officeDocument/2006/relationships/customXml" Target="../ink/ink76.xml"/><Relationship Id="rId7" Type="http://schemas.openxmlformats.org/officeDocument/2006/relationships/customXml" Target="../ink/ink78.xml"/><Relationship Id="rId2" Type="http://schemas.openxmlformats.org/officeDocument/2006/relationships/image" Target="../media/image8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0.png"/><Relationship Id="rId5" Type="http://schemas.openxmlformats.org/officeDocument/2006/relationships/customXml" Target="../ink/ink77.xml"/><Relationship Id="rId10" Type="http://schemas.openxmlformats.org/officeDocument/2006/relationships/image" Target="../media/image92.png"/><Relationship Id="rId4" Type="http://schemas.openxmlformats.org/officeDocument/2006/relationships/image" Target="../media/image89.png"/><Relationship Id="rId9" Type="http://schemas.openxmlformats.org/officeDocument/2006/relationships/customXml" Target="../ink/ink7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3.xml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0" Type="http://schemas.openxmlformats.org/officeDocument/2006/relationships/customXml" Target="../ink/ink5.xml"/><Relationship Id="rId4" Type="http://schemas.openxmlformats.org/officeDocument/2006/relationships/customXml" Target="../ink/ink2.xml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10.xml"/><Relationship Id="rId13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12" Type="http://schemas.openxmlformats.org/officeDocument/2006/relationships/customXml" Target="../ink/ink12.xml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9.xml"/><Relationship Id="rId11" Type="http://schemas.openxmlformats.org/officeDocument/2006/relationships/image" Target="../media/image11.png"/><Relationship Id="rId5" Type="http://schemas.openxmlformats.org/officeDocument/2006/relationships/image" Target="../media/image8.png"/><Relationship Id="rId10" Type="http://schemas.openxmlformats.org/officeDocument/2006/relationships/customXml" Target="../ink/ink11.xml"/><Relationship Id="rId4" Type="http://schemas.openxmlformats.org/officeDocument/2006/relationships/customXml" Target="../ink/ink8.xml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customXml" Target="../ink/ink17.xml"/><Relationship Id="rId18" Type="http://schemas.openxmlformats.org/officeDocument/2006/relationships/image" Target="../media/image22.png"/><Relationship Id="rId26" Type="http://schemas.openxmlformats.org/officeDocument/2006/relationships/image" Target="../media/image26.png"/><Relationship Id="rId3" Type="http://schemas.openxmlformats.org/officeDocument/2006/relationships/image" Target="../media/image14.png"/><Relationship Id="rId21" Type="http://schemas.openxmlformats.org/officeDocument/2006/relationships/customXml" Target="../ink/ink21.xml"/><Relationship Id="rId7" Type="http://schemas.openxmlformats.org/officeDocument/2006/relationships/customXml" Target="../ink/ink14.xml"/><Relationship Id="rId12" Type="http://schemas.openxmlformats.org/officeDocument/2006/relationships/image" Target="../media/image19.png"/><Relationship Id="rId17" Type="http://schemas.openxmlformats.org/officeDocument/2006/relationships/customXml" Target="../ink/ink19.xml"/><Relationship Id="rId25" Type="http://schemas.openxmlformats.org/officeDocument/2006/relationships/customXml" Target="../ink/ink23.xml"/><Relationship Id="rId2" Type="http://schemas.openxmlformats.org/officeDocument/2006/relationships/image" Target="../media/image13.png"/><Relationship Id="rId16" Type="http://schemas.openxmlformats.org/officeDocument/2006/relationships/image" Target="../media/image21.png"/><Relationship Id="rId20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11" Type="http://schemas.openxmlformats.org/officeDocument/2006/relationships/customXml" Target="../ink/ink16.xml"/><Relationship Id="rId24" Type="http://schemas.openxmlformats.org/officeDocument/2006/relationships/image" Target="../media/image25.png"/><Relationship Id="rId5" Type="http://schemas.openxmlformats.org/officeDocument/2006/relationships/customXml" Target="../ink/ink13.xml"/><Relationship Id="rId15" Type="http://schemas.openxmlformats.org/officeDocument/2006/relationships/customXml" Target="../ink/ink18.xml"/><Relationship Id="rId23" Type="http://schemas.openxmlformats.org/officeDocument/2006/relationships/customXml" Target="../ink/ink22.xml"/><Relationship Id="rId10" Type="http://schemas.openxmlformats.org/officeDocument/2006/relationships/image" Target="../media/image18.png"/><Relationship Id="rId19" Type="http://schemas.openxmlformats.org/officeDocument/2006/relationships/customXml" Target="../ink/ink20.xml"/><Relationship Id="rId4" Type="http://schemas.openxmlformats.org/officeDocument/2006/relationships/image" Target="../media/image15.png"/><Relationship Id="rId9" Type="http://schemas.openxmlformats.org/officeDocument/2006/relationships/customXml" Target="../ink/ink15.xml"/><Relationship Id="rId14" Type="http://schemas.openxmlformats.org/officeDocument/2006/relationships/image" Target="../media/image20.png"/><Relationship Id="rId22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26.xml"/><Relationship Id="rId13" Type="http://schemas.openxmlformats.org/officeDocument/2006/relationships/image" Target="../media/image33.png"/><Relationship Id="rId18" Type="http://schemas.openxmlformats.org/officeDocument/2006/relationships/customXml" Target="../ink/ink31.xml"/><Relationship Id="rId3" Type="http://schemas.openxmlformats.org/officeDocument/2006/relationships/image" Target="../media/image28.png"/><Relationship Id="rId7" Type="http://schemas.openxmlformats.org/officeDocument/2006/relationships/image" Target="../media/image30.png"/><Relationship Id="rId12" Type="http://schemas.openxmlformats.org/officeDocument/2006/relationships/customXml" Target="../ink/ink28.xml"/><Relationship Id="rId17" Type="http://schemas.openxmlformats.org/officeDocument/2006/relationships/image" Target="../media/image35.png"/><Relationship Id="rId2" Type="http://schemas.openxmlformats.org/officeDocument/2006/relationships/image" Target="../media/image27.png"/><Relationship Id="rId16" Type="http://schemas.openxmlformats.org/officeDocument/2006/relationships/customXml" Target="../ink/ink30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25.xml"/><Relationship Id="rId11" Type="http://schemas.openxmlformats.org/officeDocument/2006/relationships/image" Target="../media/image32.png"/><Relationship Id="rId5" Type="http://schemas.openxmlformats.org/officeDocument/2006/relationships/image" Target="../media/image29.png"/><Relationship Id="rId15" Type="http://schemas.openxmlformats.org/officeDocument/2006/relationships/image" Target="../media/image34.png"/><Relationship Id="rId10" Type="http://schemas.openxmlformats.org/officeDocument/2006/relationships/customXml" Target="../ink/ink27.xml"/><Relationship Id="rId19" Type="http://schemas.openxmlformats.org/officeDocument/2006/relationships/image" Target="../media/image36.png"/><Relationship Id="rId4" Type="http://schemas.openxmlformats.org/officeDocument/2006/relationships/customXml" Target="../ink/ink24.xml"/><Relationship Id="rId9" Type="http://schemas.openxmlformats.org/officeDocument/2006/relationships/image" Target="../media/image31.png"/><Relationship Id="rId14" Type="http://schemas.openxmlformats.org/officeDocument/2006/relationships/customXml" Target="../ink/ink2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32.xml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8.png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5.png"/><Relationship Id="rId18" Type="http://schemas.openxmlformats.org/officeDocument/2006/relationships/customXml" Target="../ink/ink40.xml"/><Relationship Id="rId26" Type="http://schemas.openxmlformats.org/officeDocument/2006/relationships/customXml" Target="../ink/ink44.xml"/><Relationship Id="rId39" Type="http://schemas.openxmlformats.org/officeDocument/2006/relationships/image" Target="../media/image58.png"/><Relationship Id="rId21" Type="http://schemas.openxmlformats.org/officeDocument/2006/relationships/image" Target="../media/image49.png"/><Relationship Id="rId34" Type="http://schemas.openxmlformats.org/officeDocument/2006/relationships/customXml" Target="../ink/ink48.xml"/><Relationship Id="rId42" Type="http://schemas.openxmlformats.org/officeDocument/2006/relationships/customXml" Target="../ink/ink52.xml"/><Relationship Id="rId47" Type="http://schemas.openxmlformats.org/officeDocument/2006/relationships/image" Target="../media/image62.png"/><Relationship Id="rId50" Type="http://schemas.openxmlformats.org/officeDocument/2006/relationships/customXml" Target="../ink/ink56.xml"/><Relationship Id="rId55" Type="http://schemas.openxmlformats.org/officeDocument/2006/relationships/image" Target="../media/image66.png"/><Relationship Id="rId7" Type="http://schemas.openxmlformats.org/officeDocument/2006/relationships/image" Target="../media/image42.png"/><Relationship Id="rId12" Type="http://schemas.openxmlformats.org/officeDocument/2006/relationships/customXml" Target="../ink/ink37.xml"/><Relationship Id="rId17" Type="http://schemas.openxmlformats.org/officeDocument/2006/relationships/image" Target="../media/image47.png"/><Relationship Id="rId25" Type="http://schemas.openxmlformats.org/officeDocument/2006/relationships/image" Target="../media/image51.png"/><Relationship Id="rId33" Type="http://schemas.openxmlformats.org/officeDocument/2006/relationships/image" Target="../media/image55.png"/><Relationship Id="rId38" Type="http://schemas.openxmlformats.org/officeDocument/2006/relationships/customXml" Target="../ink/ink50.xml"/><Relationship Id="rId46" Type="http://schemas.openxmlformats.org/officeDocument/2006/relationships/customXml" Target="../ink/ink54.xml"/><Relationship Id="rId2" Type="http://schemas.openxmlformats.org/officeDocument/2006/relationships/image" Target="../media/image39.png"/><Relationship Id="rId16" Type="http://schemas.openxmlformats.org/officeDocument/2006/relationships/customXml" Target="../ink/ink39.xml"/><Relationship Id="rId20" Type="http://schemas.openxmlformats.org/officeDocument/2006/relationships/customXml" Target="../ink/ink41.xml"/><Relationship Id="rId29" Type="http://schemas.openxmlformats.org/officeDocument/2006/relationships/image" Target="../media/image53.png"/><Relationship Id="rId41" Type="http://schemas.openxmlformats.org/officeDocument/2006/relationships/image" Target="../media/image59.png"/><Relationship Id="rId54" Type="http://schemas.openxmlformats.org/officeDocument/2006/relationships/customXml" Target="../ink/ink58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34.xml"/><Relationship Id="rId11" Type="http://schemas.openxmlformats.org/officeDocument/2006/relationships/image" Target="../media/image44.png"/><Relationship Id="rId24" Type="http://schemas.openxmlformats.org/officeDocument/2006/relationships/customXml" Target="../ink/ink43.xml"/><Relationship Id="rId32" Type="http://schemas.openxmlformats.org/officeDocument/2006/relationships/customXml" Target="../ink/ink47.xml"/><Relationship Id="rId37" Type="http://schemas.openxmlformats.org/officeDocument/2006/relationships/image" Target="../media/image57.png"/><Relationship Id="rId40" Type="http://schemas.openxmlformats.org/officeDocument/2006/relationships/customXml" Target="../ink/ink51.xml"/><Relationship Id="rId45" Type="http://schemas.openxmlformats.org/officeDocument/2006/relationships/image" Target="../media/image61.png"/><Relationship Id="rId53" Type="http://schemas.openxmlformats.org/officeDocument/2006/relationships/image" Target="../media/image65.png"/><Relationship Id="rId5" Type="http://schemas.openxmlformats.org/officeDocument/2006/relationships/image" Target="../media/image41.png"/><Relationship Id="rId15" Type="http://schemas.openxmlformats.org/officeDocument/2006/relationships/image" Target="../media/image46.png"/><Relationship Id="rId23" Type="http://schemas.openxmlformats.org/officeDocument/2006/relationships/image" Target="../media/image50.png"/><Relationship Id="rId28" Type="http://schemas.openxmlformats.org/officeDocument/2006/relationships/customXml" Target="../ink/ink45.xml"/><Relationship Id="rId36" Type="http://schemas.openxmlformats.org/officeDocument/2006/relationships/customXml" Target="../ink/ink49.xml"/><Relationship Id="rId49" Type="http://schemas.openxmlformats.org/officeDocument/2006/relationships/image" Target="../media/image63.png"/><Relationship Id="rId57" Type="http://schemas.openxmlformats.org/officeDocument/2006/relationships/image" Target="../media/image67.png"/><Relationship Id="rId10" Type="http://schemas.openxmlformats.org/officeDocument/2006/relationships/customXml" Target="../ink/ink36.xml"/><Relationship Id="rId19" Type="http://schemas.openxmlformats.org/officeDocument/2006/relationships/image" Target="../media/image48.png"/><Relationship Id="rId31" Type="http://schemas.openxmlformats.org/officeDocument/2006/relationships/image" Target="../media/image54.png"/><Relationship Id="rId44" Type="http://schemas.openxmlformats.org/officeDocument/2006/relationships/customXml" Target="../ink/ink53.xml"/><Relationship Id="rId52" Type="http://schemas.openxmlformats.org/officeDocument/2006/relationships/customXml" Target="../ink/ink57.xml"/><Relationship Id="rId4" Type="http://schemas.openxmlformats.org/officeDocument/2006/relationships/customXml" Target="../ink/ink33.xml"/><Relationship Id="rId9" Type="http://schemas.openxmlformats.org/officeDocument/2006/relationships/image" Target="../media/image43.png"/><Relationship Id="rId14" Type="http://schemas.openxmlformats.org/officeDocument/2006/relationships/customXml" Target="../ink/ink38.xml"/><Relationship Id="rId22" Type="http://schemas.openxmlformats.org/officeDocument/2006/relationships/customXml" Target="../ink/ink42.xml"/><Relationship Id="rId27" Type="http://schemas.openxmlformats.org/officeDocument/2006/relationships/image" Target="../media/image52.png"/><Relationship Id="rId30" Type="http://schemas.openxmlformats.org/officeDocument/2006/relationships/customXml" Target="../ink/ink46.xml"/><Relationship Id="rId35" Type="http://schemas.openxmlformats.org/officeDocument/2006/relationships/image" Target="../media/image56.png"/><Relationship Id="rId43" Type="http://schemas.openxmlformats.org/officeDocument/2006/relationships/image" Target="../media/image60.png"/><Relationship Id="rId48" Type="http://schemas.openxmlformats.org/officeDocument/2006/relationships/customXml" Target="../ink/ink55.xml"/><Relationship Id="rId56" Type="http://schemas.openxmlformats.org/officeDocument/2006/relationships/customXml" Target="../ink/ink59.xml"/><Relationship Id="rId8" Type="http://schemas.openxmlformats.org/officeDocument/2006/relationships/customXml" Target="../ink/ink35.xml"/><Relationship Id="rId51" Type="http://schemas.openxmlformats.org/officeDocument/2006/relationships/image" Target="../media/image64.png"/><Relationship Id="rId3" Type="http://schemas.openxmlformats.org/officeDocument/2006/relationships/image" Target="../media/image4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ustomXml" Target="../ink/ink62.xml"/><Relationship Id="rId3" Type="http://schemas.openxmlformats.org/officeDocument/2006/relationships/image" Target="../media/image69.png"/><Relationship Id="rId7" Type="http://schemas.openxmlformats.org/officeDocument/2006/relationships/image" Target="../media/image71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61.xml"/><Relationship Id="rId5" Type="http://schemas.openxmlformats.org/officeDocument/2006/relationships/image" Target="../media/image70.png"/><Relationship Id="rId4" Type="http://schemas.openxmlformats.org/officeDocument/2006/relationships/customXml" Target="../ink/ink60.xml"/><Relationship Id="rId9" Type="http://schemas.openxmlformats.org/officeDocument/2006/relationships/image" Target="../media/image7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10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Measures of Central Tendency and Dispersal of Data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A5C6D01-2C3A-49C9-84CF-DA83DC23B9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307" y="133340"/>
            <a:ext cx="5567444" cy="394335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0577F41-768E-419D-829B-6B069E3FB234}"/>
              </a:ext>
            </a:extLst>
          </p:cNvPr>
          <p:cNvCxnSpPr>
            <a:cxnSpLocks/>
          </p:cNvCxnSpPr>
          <p:nvPr/>
        </p:nvCxnSpPr>
        <p:spPr>
          <a:xfrm>
            <a:off x="5898437" y="0"/>
            <a:ext cx="0" cy="632888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7258146C-F080-4F7C-8FDB-6A6039F365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9610" y="133340"/>
            <a:ext cx="6176190" cy="349251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8B87A055-48D4-4CB6-A11E-5EE78E0ADB2D}"/>
                  </a:ext>
                </a:extLst>
              </p14:cNvPr>
              <p14:cNvContentPartPr/>
              <p14:nvPr/>
            </p14:nvContentPartPr>
            <p14:xfrm>
              <a:off x="5002030" y="1762131"/>
              <a:ext cx="331200" cy="160200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8B87A055-48D4-4CB6-A11E-5EE78E0ADB2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993030" y="1753491"/>
                <a:ext cx="348840" cy="17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3B378BE3-8909-4867-80F6-C1A4F5F7DC7D}"/>
                  </a:ext>
                </a:extLst>
              </p14:cNvPr>
              <p14:cNvContentPartPr/>
              <p14:nvPr/>
            </p14:nvContentPartPr>
            <p14:xfrm>
              <a:off x="4162510" y="1833051"/>
              <a:ext cx="469080" cy="15408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3B378BE3-8909-4867-80F6-C1A4F5F7DC7D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153510" y="1824030"/>
                <a:ext cx="486720" cy="17176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380D1BC4-AC7B-448B-B7F8-76F30BC8FCDF}"/>
                  </a:ext>
                </a:extLst>
              </p14:cNvPr>
              <p14:cNvContentPartPr/>
              <p14:nvPr/>
            </p14:nvContentPartPr>
            <p14:xfrm>
              <a:off x="3149110" y="1048611"/>
              <a:ext cx="721800" cy="959760"/>
            </p14:xfrm>
          </p:contentPart>
        </mc:Choice>
        <mc:Fallback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380D1BC4-AC7B-448B-B7F8-76F30BC8FCDF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140470" y="1039611"/>
                <a:ext cx="739440" cy="97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FE246C06-253F-4F72-A267-F212E974D424}"/>
                  </a:ext>
                </a:extLst>
              </p14:cNvPr>
              <p14:cNvContentPartPr/>
              <p14:nvPr/>
            </p14:nvContentPartPr>
            <p14:xfrm>
              <a:off x="271990" y="2672931"/>
              <a:ext cx="1333800" cy="450000"/>
            </p14:xfrm>
          </p:contentPart>
        </mc:Choice>
        <mc:Fallback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FE246C06-253F-4F72-A267-F212E974D424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62990" y="2664291"/>
                <a:ext cx="1351440" cy="467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8E8265D7-18DA-441C-81B2-797EA8E318F0}"/>
                  </a:ext>
                </a:extLst>
              </p14:cNvPr>
              <p14:cNvContentPartPr/>
              <p14:nvPr/>
            </p14:nvContentPartPr>
            <p14:xfrm>
              <a:off x="8568190" y="1258131"/>
              <a:ext cx="102600" cy="161640"/>
            </p14:xfrm>
          </p:contentPart>
        </mc:Choice>
        <mc:Fallback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8E8265D7-18DA-441C-81B2-797EA8E318F0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8559550" y="1249491"/>
                <a:ext cx="120240" cy="179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7A8614D7-F056-4261-A7B1-4DEF4F17DD6C}"/>
                  </a:ext>
                </a:extLst>
              </p14:cNvPr>
              <p14:cNvContentPartPr/>
              <p14:nvPr/>
            </p14:nvContentPartPr>
            <p14:xfrm>
              <a:off x="8952670" y="1264611"/>
              <a:ext cx="117720" cy="169560"/>
            </p14:xfrm>
          </p:contentPart>
        </mc:Choice>
        <mc:Fallback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7A8614D7-F056-4261-A7B1-4DEF4F17DD6C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8943670" y="1255971"/>
                <a:ext cx="135360" cy="18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F1D2C535-05CA-4B01-BE14-D5335DAD2242}"/>
                  </a:ext>
                </a:extLst>
              </p14:cNvPr>
              <p14:cNvContentPartPr/>
              <p14:nvPr/>
            </p14:nvContentPartPr>
            <p14:xfrm>
              <a:off x="9449470" y="1259211"/>
              <a:ext cx="146160" cy="213120"/>
            </p14:xfrm>
          </p:contentPart>
        </mc:Choice>
        <mc:Fallback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F1D2C535-05CA-4B01-BE14-D5335DAD2242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9440830" y="1250571"/>
                <a:ext cx="163800" cy="23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33" name="Ink 32">
                <a:extLst>
                  <a:ext uri="{FF2B5EF4-FFF2-40B4-BE49-F238E27FC236}">
                    <a16:creationId xmlns:a16="http://schemas.microsoft.com/office/drawing/2014/main" id="{678CA977-96AF-4D97-8596-0AB8317F6F68}"/>
                  </a:ext>
                </a:extLst>
              </p14:cNvPr>
              <p14:cNvContentPartPr/>
              <p14:nvPr/>
            </p14:nvContentPartPr>
            <p14:xfrm>
              <a:off x="9926110" y="1255611"/>
              <a:ext cx="302040" cy="200160"/>
            </p14:xfrm>
          </p:contentPart>
        </mc:Choice>
        <mc:Fallback>
          <p:pic>
            <p:nvPicPr>
              <p:cNvPr id="33" name="Ink 32">
                <a:extLst>
                  <a:ext uri="{FF2B5EF4-FFF2-40B4-BE49-F238E27FC236}">
                    <a16:creationId xmlns:a16="http://schemas.microsoft.com/office/drawing/2014/main" id="{678CA977-96AF-4D97-8596-0AB8317F6F68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9917121" y="1246971"/>
                <a:ext cx="319659" cy="217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8B05D547-1C38-45A0-936B-1508DFEFAC02}"/>
                  </a:ext>
                </a:extLst>
              </p14:cNvPr>
              <p14:cNvContentPartPr/>
              <p14:nvPr/>
            </p14:nvContentPartPr>
            <p14:xfrm>
              <a:off x="8809030" y="719211"/>
              <a:ext cx="25920" cy="426960"/>
            </p14:xfrm>
          </p:contentPart>
        </mc:Choice>
        <mc:Fallback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8B05D547-1C38-45A0-936B-1508DFEFAC02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8800390" y="710211"/>
                <a:ext cx="43560" cy="44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0E28E705-ECB6-4F7F-96BD-5D2B435E7B23}"/>
                  </a:ext>
                </a:extLst>
              </p14:cNvPr>
              <p14:cNvContentPartPr/>
              <p14:nvPr/>
            </p14:nvContentPartPr>
            <p14:xfrm>
              <a:off x="6134950" y="1838091"/>
              <a:ext cx="4022280" cy="486720"/>
            </p14:xfrm>
          </p:contentPart>
        </mc:Choice>
        <mc:Fallback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0E28E705-ECB6-4F7F-96BD-5D2B435E7B23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6125950" y="1829091"/>
                <a:ext cx="4039920" cy="50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38" name="Ink 37">
                <a:extLst>
                  <a:ext uri="{FF2B5EF4-FFF2-40B4-BE49-F238E27FC236}">
                    <a16:creationId xmlns:a16="http://schemas.microsoft.com/office/drawing/2014/main" id="{E0832D49-534F-471B-964A-BA6D82F7CEC4}"/>
                  </a:ext>
                </a:extLst>
              </p14:cNvPr>
              <p14:cNvContentPartPr/>
              <p14:nvPr/>
            </p14:nvContentPartPr>
            <p14:xfrm>
              <a:off x="9889390" y="2394291"/>
              <a:ext cx="156600" cy="333360"/>
            </p14:xfrm>
          </p:contentPart>
        </mc:Choice>
        <mc:Fallback>
          <p:pic>
            <p:nvPicPr>
              <p:cNvPr id="38" name="Ink 37">
                <a:extLst>
                  <a:ext uri="{FF2B5EF4-FFF2-40B4-BE49-F238E27FC236}">
                    <a16:creationId xmlns:a16="http://schemas.microsoft.com/office/drawing/2014/main" id="{E0832D49-534F-471B-964A-BA6D82F7CEC4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9880750" y="2385291"/>
                <a:ext cx="174240" cy="351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39" name="Ink 38">
                <a:extLst>
                  <a:ext uri="{FF2B5EF4-FFF2-40B4-BE49-F238E27FC236}">
                    <a16:creationId xmlns:a16="http://schemas.microsoft.com/office/drawing/2014/main" id="{DBAF43CE-96E9-405F-8E50-9AD96C5838F0}"/>
                  </a:ext>
                </a:extLst>
              </p14:cNvPr>
              <p14:cNvContentPartPr/>
              <p14:nvPr/>
            </p14:nvContentPartPr>
            <p14:xfrm>
              <a:off x="9922510" y="2894331"/>
              <a:ext cx="180360" cy="227880"/>
            </p14:xfrm>
          </p:contentPart>
        </mc:Choice>
        <mc:Fallback>
          <p:pic>
            <p:nvPicPr>
              <p:cNvPr id="39" name="Ink 38">
                <a:extLst>
                  <a:ext uri="{FF2B5EF4-FFF2-40B4-BE49-F238E27FC236}">
                    <a16:creationId xmlns:a16="http://schemas.microsoft.com/office/drawing/2014/main" id="{DBAF43CE-96E9-405F-8E50-9AD96C5838F0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9913870" y="2885691"/>
                <a:ext cx="198000" cy="24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42" name="Ink 41">
                <a:extLst>
                  <a:ext uri="{FF2B5EF4-FFF2-40B4-BE49-F238E27FC236}">
                    <a16:creationId xmlns:a16="http://schemas.microsoft.com/office/drawing/2014/main" id="{03319310-2EF8-4C7E-B3A8-BF04C465A452}"/>
                  </a:ext>
                </a:extLst>
              </p14:cNvPr>
              <p14:cNvContentPartPr/>
              <p14:nvPr/>
            </p14:nvContentPartPr>
            <p14:xfrm>
              <a:off x="9885790" y="3272691"/>
              <a:ext cx="310320" cy="236160"/>
            </p14:xfrm>
          </p:contentPart>
        </mc:Choice>
        <mc:Fallback>
          <p:pic>
            <p:nvPicPr>
              <p:cNvPr id="42" name="Ink 41">
                <a:extLst>
                  <a:ext uri="{FF2B5EF4-FFF2-40B4-BE49-F238E27FC236}">
                    <a16:creationId xmlns:a16="http://schemas.microsoft.com/office/drawing/2014/main" id="{03319310-2EF8-4C7E-B3A8-BF04C465A452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9877140" y="3263691"/>
                <a:ext cx="327980" cy="253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265520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B439E1C-40DC-41EC-B51D-30BEF798F9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6128" y="61873"/>
            <a:ext cx="9119743" cy="297861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5BB35F6-FC3F-40CF-9278-3B67D2932525}"/>
              </a:ext>
            </a:extLst>
          </p:cNvPr>
          <p:cNvSpPr/>
          <p:nvPr/>
        </p:nvSpPr>
        <p:spPr>
          <a:xfrm>
            <a:off x="1114044" y="3040491"/>
            <a:ext cx="1056868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 city had a higher median temperature in May and by how many degrees?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C0E03EA6-CE51-41CC-B508-A5CE2140248F}"/>
                  </a:ext>
                </a:extLst>
              </p14:cNvPr>
              <p14:cNvContentPartPr/>
              <p14:nvPr/>
            </p14:nvContentPartPr>
            <p14:xfrm>
              <a:off x="7024510" y="2530011"/>
              <a:ext cx="598320" cy="35712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C0E03EA6-CE51-41CC-B508-A5CE2140248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015515" y="2521011"/>
                <a:ext cx="615949" cy="374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1D4FA19A-79C2-4016-ACC6-0B3D79BC1062}"/>
                  </a:ext>
                </a:extLst>
              </p14:cNvPr>
              <p14:cNvContentPartPr/>
              <p14:nvPr/>
            </p14:nvContentPartPr>
            <p14:xfrm>
              <a:off x="6313150" y="1545771"/>
              <a:ext cx="711000" cy="34524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1D4FA19A-79C2-4016-ACC6-0B3D79BC1062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304510" y="1536771"/>
                <a:ext cx="728640" cy="36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1670E350-F1A8-459B-A0F6-D00FD72941AF}"/>
                  </a:ext>
                </a:extLst>
              </p14:cNvPr>
              <p14:cNvContentPartPr/>
              <p14:nvPr/>
            </p14:nvContentPartPr>
            <p14:xfrm>
              <a:off x="4735270" y="4213371"/>
              <a:ext cx="2746440" cy="1221840"/>
            </p14:xfrm>
          </p:contentPart>
        </mc:Choice>
        <mc:Fallback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1670E350-F1A8-459B-A0F6-D00FD72941AF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726629" y="4204374"/>
                <a:ext cx="2764082" cy="123947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33" name="Ink 32">
                <a:extLst>
                  <a:ext uri="{FF2B5EF4-FFF2-40B4-BE49-F238E27FC236}">
                    <a16:creationId xmlns:a16="http://schemas.microsoft.com/office/drawing/2014/main" id="{188CF079-2876-434B-A971-B6BFB3E8E612}"/>
                  </a:ext>
                </a:extLst>
              </p14:cNvPr>
              <p14:cNvContentPartPr/>
              <p14:nvPr/>
            </p14:nvContentPartPr>
            <p14:xfrm>
              <a:off x="3746710" y="3689931"/>
              <a:ext cx="7065360" cy="2586960"/>
            </p14:xfrm>
          </p:contentPart>
        </mc:Choice>
        <mc:Fallback>
          <p:pic>
            <p:nvPicPr>
              <p:cNvPr id="33" name="Ink 32">
                <a:extLst>
                  <a:ext uri="{FF2B5EF4-FFF2-40B4-BE49-F238E27FC236}">
                    <a16:creationId xmlns:a16="http://schemas.microsoft.com/office/drawing/2014/main" id="{188CF079-2876-434B-A971-B6BFB3E8E612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737710" y="3680931"/>
                <a:ext cx="7083000" cy="2604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18576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4992"/>
            <a:ext cx="10179050" cy="873910"/>
          </a:xfrm>
        </p:spPr>
        <p:txBody>
          <a:bodyPr>
            <a:normAutofit fontScale="90000"/>
          </a:bodyPr>
          <a:lstStyle/>
          <a:p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872884"/>
            <a:ext cx="10571162" cy="3594100"/>
          </a:xfrm>
        </p:spPr>
        <p:txBody>
          <a:bodyPr>
            <a:normAutofit/>
          </a:bodyPr>
          <a:lstStyle/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Mean is the average value of all data in a set. 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 up the numbers then divide by the number of values in the set to find the mean.</a:t>
            </a:r>
          </a:p>
        </p:txBody>
      </p:sp>
      <p:sp>
        <p:nvSpPr>
          <p:cNvPr id="4" name="Rectangle 3"/>
          <p:cNvSpPr/>
          <p:nvPr/>
        </p:nvSpPr>
        <p:spPr>
          <a:xfrm>
            <a:off x="1179575" y="2213431"/>
            <a:ext cx="1030309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4000" b="1" u="sng" dirty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Example</a:t>
            </a:r>
            <a:r>
              <a:rPr lang="en-US" sz="4000" b="1" dirty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: Find the mean of the following:</a:t>
            </a:r>
          </a:p>
          <a:p>
            <a:pPr algn="ctr" fontAlgn="base"/>
            <a:r>
              <a:rPr lang="en-US" sz="4000" b="1" dirty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{66, 72, 83, 89}</a:t>
            </a:r>
            <a:endParaRPr lang="en-US" sz="4000" b="1" i="0" u="none" strike="noStrike" dirty="0">
              <a:solidFill>
                <a:srgbClr val="22222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Neue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45B16552-4E67-490B-9F05-CCACECD070B3}"/>
                  </a:ext>
                </a:extLst>
              </p14:cNvPr>
              <p14:cNvContentPartPr/>
              <p14:nvPr/>
            </p14:nvContentPartPr>
            <p14:xfrm>
              <a:off x="5889608" y="4323382"/>
              <a:ext cx="327600" cy="82080"/>
            </p14:xfrm>
          </p:contentPart>
        </mc:Choice>
        <mc:Fallback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45B16552-4E67-490B-9F05-CCACECD070B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80968" y="4314742"/>
                <a:ext cx="345240" cy="99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91146390-CAA5-452E-A1ED-42E4029DEE0B}"/>
                  </a:ext>
                </a:extLst>
              </p14:cNvPr>
              <p14:cNvContentPartPr/>
              <p14:nvPr/>
            </p14:nvContentPartPr>
            <p14:xfrm>
              <a:off x="5955488" y="4623262"/>
              <a:ext cx="444960" cy="58680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91146390-CAA5-452E-A1ED-42E4029DEE0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46848" y="4614622"/>
                <a:ext cx="462600" cy="76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23522EF7-983D-4E3A-B6B6-79D74ED4B4C5}"/>
                  </a:ext>
                </a:extLst>
              </p14:cNvPr>
              <p14:cNvContentPartPr/>
              <p14:nvPr/>
            </p14:nvContentPartPr>
            <p14:xfrm>
              <a:off x="3004928" y="4914502"/>
              <a:ext cx="300960" cy="675000"/>
            </p14:xfrm>
          </p:contentPart>
        </mc:Choice>
        <mc:Fallback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23522EF7-983D-4E3A-B6B6-79D74ED4B4C5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995928" y="4905502"/>
                <a:ext cx="318600" cy="692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6E9E7822-A58E-4C0C-BB7E-E86FE3281DB1}"/>
                  </a:ext>
                </a:extLst>
              </p14:cNvPr>
              <p14:cNvContentPartPr/>
              <p14:nvPr/>
            </p14:nvContentPartPr>
            <p14:xfrm>
              <a:off x="911888" y="3883462"/>
              <a:ext cx="4331520" cy="784080"/>
            </p14:xfrm>
          </p:contentPart>
        </mc:Choice>
        <mc:Fallback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6E9E7822-A58E-4C0C-BB7E-E86FE3281DB1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03248" y="3874466"/>
                <a:ext cx="4349160" cy="80171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33" name="Ink 32">
                <a:extLst>
                  <a:ext uri="{FF2B5EF4-FFF2-40B4-BE49-F238E27FC236}">
                    <a16:creationId xmlns:a16="http://schemas.microsoft.com/office/drawing/2014/main" id="{ED0DE62F-915B-4835-8D1F-C712F3790062}"/>
                  </a:ext>
                </a:extLst>
              </p14:cNvPr>
              <p14:cNvContentPartPr/>
              <p14:nvPr/>
            </p14:nvContentPartPr>
            <p14:xfrm>
              <a:off x="6851168" y="4238062"/>
              <a:ext cx="2099880" cy="780120"/>
            </p14:xfrm>
          </p:contentPart>
        </mc:Choice>
        <mc:Fallback>
          <p:pic>
            <p:nvPicPr>
              <p:cNvPr id="33" name="Ink 32">
                <a:extLst>
                  <a:ext uri="{FF2B5EF4-FFF2-40B4-BE49-F238E27FC236}">
                    <a16:creationId xmlns:a16="http://schemas.microsoft.com/office/drawing/2014/main" id="{ED0DE62F-915B-4835-8D1F-C712F3790062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842528" y="4229422"/>
                <a:ext cx="2117520" cy="797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21738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0179050" cy="695325"/>
          </a:xfrm>
        </p:spPr>
        <p:txBody>
          <a:bodyPr>
            <a:normAutofit fontScale="90000"/>
          </a:bodyPr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20650" y="695325"/>
            <a:ext cx="12001500" cy="1020763"/>
          </a:xfrm>
        </p:spPr>
        <p:txBody>
          <a:bodyPr>
            <a:normAutofit/>
          </a:bodyPr>
          <a:lstStyle/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median is the value that has exactly half the data above it and half below it. 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E3DEE9D-E250-44D5-94A9-67A4A5F676BA}"/>
              </a:ext>
            </a:extLst>
          </p:cNvPr>
          <p:cNvSpPr/>
          <p:nvPr/>
        </p:nvSpPr>
        <p:spPr>
          <a:xfrm>
            <a:off x="34925" y="1093788"/>
            <a:ext cx="1212215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Example: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Find the median of the following:</a:t>
            </a:r>
          </a:p>
          <a:p>
            <a:pPr algn="ctr" fontAlgn="base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{65, 72, 81, 83, 89}</a:t>
            </a:r>
          </a:p>
          <a:p>
            <a:pPr algn="ctr" fontAlgn="base"/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base"/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base"/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base"/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 Find the median of the following:</a:t>
            </a:r>
          </a:p>
          <a:p>
            <a:pPr algn="ctr" fontAlgn="base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{65, 72, 76, 80, 83, 89}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921DC240-5F1A-4B17-B034-20C62233A027}"/>
                  </a:ext>
                </a:extLst>
              </p14:cNvPr>
              <p14:cNvContentPartPr/>
              <p14:nvPr/>
            </p14:nvContentPartPr>
            <p14:xfrm>
              <a:off x="4122008" y="1598902"/>
              <a:ext cx="5930640" cy="4671000"/>
            </p14:xfrm>
          </p:contentPart>
        </mc:Choice>
        <mc:Fallback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921DC240-5F1A-4B17-B034-20C62233A02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113368" y="1589902"/>
                <a:ext cx="5948280" cy="4688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77473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0179050" cy="895350"/>
          </a:xfrm>
        </p:spPr>
        <p:txBody>
          <a:bodyPr>
            <a:normAutofit/>
          </a:bodyPr>
          <a:lstStyle/>
          <a:p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06475" y="895350"/>
            <a:ext cx="10179050" cy="1911350"/>
          </a:xfrm>
        </p:spPr>
        <p:txBody>
          <a:bodyPr/>
          <a:lstStyle/>
          <a:p>
            <a:pPr fontAlgn="base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mode is the number that appears most often in the set.</a:t>
            </a:r>
          </a:p>
          <a:p>
            <a:pPr fontAlgn="base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Example: Find the mode of the following:</a:t>
            </a:r>
          </a:p>
          <a:p>
            <a:pPr marL="0" indent="0" algn="ctr" fontAlgn="base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{65, 65, 71, 72, 81, 83, 83, 83, 89}</a:t>
            </a:r>
          </a:p>
          <a:p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ED84B9C6-BE78-437A-8671-D86C93BE5C2C}"/>
                  </a:ext>
                </a:extLst>
              </p14:cNvPr>
              <p14:cNvContentPartPr/>
              <p14:nvPr/>
            </p14:nvContentPartPr>
            <p14:xfrm>
              <a:off x="3412088" y="2567467"/>
              <a:ext cx="903600" cy="11448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ED84B9C6-BE78-437A-8671-D86C93BE5C2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403445" y="2558495"/>
                <a:ext cx="921247" cy="13206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733C883F-DF26-44CE-9057-ED55B429DC5B}"/>
                  </a:ext>
                </a:extLst>
              </p14:cNvPr>
              <p14:cNvContentPartPr/>
              <p14:nvPr/>
            </p14:nvContentPartPr>
            <p14:xfrm>
              <a:off x="6484328" y="2567107"/>
              <a:ext cx="1522080" cy="10116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733C883F-DF26-44CE-9057-ED55B429DC5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475688" y="2558467"/>
                <a:ext cx="1539720" cy="11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F0AE5BE7-F724-43ED-B2D7-F7C113F697E6}"/>
                  </a:ext>
                </a:extLst>
              </p14:cNvPr>
              <p14:cNvContentPartPr/>
              <p14:nvPr/>
            </p14:nvContentPartPr>
            <p14:xfrm>
              <a:off x="6397208" y="1966267"/>
              <a:ext cx="1944360" cy="89136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F0AE5BE7-F724-43ED-B2D7-F7C113F697E6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388568" y="1957267"/>
                <a:ext cx="1962000" cy="90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317CF3C0-EB59-44B9-B77C-B0D79956D61F}"/>
                  </a:ext>
                </a:extLst>
              </p14:cNvPr>
              <p14:cNvContentPartPr/>
              <p14:nvPr/>
            </p14:nvContentPartPr>
            <p14:xfrm>
              <a:off x="5546528" y="3341467"/>
              <a:ext cx="1131480" cy="1283040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317CF3C0-EB59-44B9-B77C-B0D79956D61F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537888" y="3332827"/>
                <a:ext cx="1149120" cy="130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C0A3E3DA-7751-4550-A886-35B05CB4B4C7}"/>
                  </a:ext>
                </a:extLst>
              </p14:cNvPr>
              <p14:cNvContentPartPr/>
              <p14:nvPr/>
            </p14:nvContentPartPr>
            <p14:xfrm>
              <a:off x="6464528" y="3466387"/>
              <a:ext cx="932400" cy="1156320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C0A3E3DA-7751-4550-A886-35B05CB4B4C7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455528" y="3457747"/>
                <a:ext cx="950040" cy="1173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DC44ABFF-0E45-4F77-8FFF-3723225121C3}"/>
                  </a:ext>
                </a:extLst>
              </p14:cNvPr>
              <p14:cNvContentPartPr/>
              <p14:nvPr/>
            </p14:nvContentPartPr>
            <p14:xfrm>
              <a:off x="4753808" y="3034747"/>
              <a:ext cx="3475440" cy="198576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DC44ABFF-0E45-4F77-8FFF-3723225121C3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744808" y="3026107"/>
                <a:ext cx="3493080" cy="2003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41374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D084FC9-12D8-44E2-8C15-496F2D743C2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56"/>
          <a:stretch/>
        </p:blipFill>
        <p:spPr>
          <a:xfrm>
            <a:off x="1241406" y="0"/>
            <a:ext cx="9709188" cy="12446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333B800-9431-4218-846A-C48FB83791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44599"/>
            <a:ext cx="5589177" cy="2274299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4E6DBF1-E3B0-4922-8B98-98C278439C86}"/>
              </a:ext>
            </a:extLst>
          </p:cNvPr>
          <p:cNvCxnSpPr/>
          <p:nvPr/>
        </p:nvCxnSpPr>
        <p:spPr>
          <a:xfrm flipV="1">
            <a:off x="0" y="1187450"/>
            <a:ext cx="12192000" cy="571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6D11504-2F83-4CBF-8882-504D793978C2}"/>
              </a:ext>
            </a:extLst>
          </p:cNvPr>
          <p:cNvCxnSpPr/>
          <p:nvPr/>
        </p:nvCxnSpPr>
        <p:spPr>
          <a:xfrm>
            <a:off x="5650786" y="1244600"/>
            <a:ext cx="0" cy="508428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CA38CB35-A763-410A-AE5B-2A99F2D172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2396" y="1244599"/>
            <a:ext cx="6416245" cy="335619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9CF41782-E1F2-41D0-9158-9D88ACAEBACC}"/>
                  </a:ext>
                </a:extLst>
              </p14:cNvPr>
              <p14:cNvContentPartPr/>
              <p14:nvPr/>
            </p14:nvContentPartPr>
            <p14:xfrm>
              <a:off x="2351350" y="1773651"/>
              <a:ext cx="663120" cy="4356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9CF41782-E1F2-41D0-9158-9D88ACAEBACC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342710" y="1765011"/>
                <a:ext cx="680760" cy="6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68F9CD50-5958-407B-B182-0A2E8B599E7C}"/>
                  </a:ext>
                </a:extLst>
              </p14:cNvPr>
              <p14:cNvContentPartPr/>
              <p14:nvPr/>
            </p14:nvContentPartPr>
            <p14:xfrm>
              <a:off x="4759030" y="1769331"/>
              <a:ext cx="302040" cy="2952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68F9CD50-5958-407B-B182-0A2E8B599E7C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750030" y="1760331"/>
                <a:ext cx="319680" cy="47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7B4FB0E9-8E6C-4716-B82F-FA7C2C060B74}"/>
                  </a:ext>
                </a:extLst>
              </p14:cNvPr>
              <p14:cNvContentPartPr/>
              <p14:nvPr/>
            </p14:nvContentPartPr>
            <p14:xfrm>
              <a:off x="2124910" y="2584011"/>
              <a:ext cx="2137320" cy="1280520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7B4FB0E9-8E6C-4716-B82F-FA7C2C060B74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115910" y="2575011"/>
                <a:ext cx="2154960" cy="129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33" name="Ink 32">
                <a:extLst>
                  <a:ext uri="{FF2B5EF4-FFF2-40B4-BE49-F238E27FC236}">
                    <a16:creationId xmlns:a16="http://schemas.microsoft.com/office/drawing/2014/main" id="{9256D25D-52A9-4288-8A85-CC9D34F21C9F}"/>
                  </a:ext>
                </a:extLst>
              </p14:cNvPr>
              <p14:cNvContentPartPr/>
              <p14:nvPr/>
            </p14:nvContentPartPr>
            <p14:xfrm>
              <a:off x="109990" y="1617051"/>
              <a:ext cx="1380960" cy="611640"/>
            </p14:xfrm>
          </p:contentPart>
        </mc:Choice>
        <mc:Fallback>
          <p:pic>
            <p:nvPicPr>
              <p:cNvPr id="33" name="Ink 32">
                <a:extLst>
                  <a:ext uri="{FF2B5EF4-FFF2-40B4-BE49-F238E27FC236}">
                    <a16:creationId xmlns:a16="http://schemas.microsoft.com/office/drawing/2014/main" id="{9256D25D-52A9-4288-8A85-CC9D34F21C9F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01350" y="1608051"/>
                <a:ext cx="1398600" cy="629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23C7481C-E769-40CB-BEE4-7C28B9A4D696}"/>
                  </a:ext>
                </a:extLst>
              </p14:cNvPr>
              <p14:cNvContentPartPr/>
              <p14:nvPr/>
            </p14:nvContentPartPr>
            <p14:xfrm>
              <a:off x="2395990" y="3881451"/>
              <a:ext cx="1688040" cy="1298160"/>
            </p14:xfrm>
          </p:contentPart>
        </mc:Choice>
        <mc:Fallback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23C7481C-E769-40CB-BEE4-7C28B9A4D696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2387350" y="3872451"/>
                <a:ext cx="1705680" cy="1315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35" name="Ink 34">
                <a:extLst>
                  <a:ext uri="{FF2B5EF4-FFF2-40B4-BE49-F238E27FC236}">
                    <a16:creationId xmlns:a16="http://schemas.microsoft.com/office/drawing/2014/main" id="{8BC72E19-FD22-4863-BBD4-220CC11A5213}"/>
                  </a:ext>
                </a:extLst>
              </p14:cNvPr>
              <p14:cNvContentPartPr/>
              <p14:nvPr/>
            </p14:nvContentPartPr>
            <p14:xfrm>
              <a:off x="8500870" y="2078211"/>
              <a:ext cx="536760" cy="308880"/>
            </p14:xfrm>
          </p:contentPart>
        </mc:Choice>
        <mc:Fallback>
          <p:pic>
            <p:nvPicPr>
              <p:cNvPr id="35" name="Ink 34">
                <a:extLst>
                  <a:ext uri="{FF2B5EF4-FFF2-40B4-BE49-F238E27FC236}">
                    <a16:creationId xmlns:a16="http://schemas.microsoft.com/office/drawing/2014/main" id="{8BC72E19-FD22-4863-BBD4-220CC11A5213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8492230" y="2069211"/>
                <a:ext cx="554400" cy="32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40" name="Ink 39">
                <a:extLst>
                  <a:ext uri="{FF2B5EF4-FFF2-40B4-BE49-F238E27FC236}">
                    <a16:creationId xmlns:a16="http://schemas.microsoft.com/office/drawing/2014/main" id="{950944F7-40B8-4B06-942B-A4D078F6EEBC}"/>
                  </a:ext>
                </a:extLst>
              </p14:cNvPr>
              <p14:cNvContentPartPr/>
              <p14:nvPr/>
            </p14:nvContentPartPr>
            <p14:xfrm>
              <a:off x="8859430" y="3295011"/>
              <a:ext cx="2265480" cy="822960"/>
            </p14:xfrm>
          </p:contentPart>
        </mc:Choice>
        <mc:Fallback>
          <p:pic>
            <p:nvPicPr>
              <p:cNvPr id="40" name="Ink 39">
                <a:extLst>
                  <a:ext uri="{FF2B5EF4-FFF2-40B4-BE49-F238E27FC236}">
                    <a16:creationId xmlns:a16="http://schemas.microsoft.com/office/drawing/2014/main" id="{950944F7-40B8-4B06-942B-A4D078F6EEBC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8850430" y="3286011"/>
                <a:ext cx="2283120" cy="84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E16A90D1-40FF-4F17-AD21-EC0086249988}"/>
                  </a:ext>
                </a:extLst>
              </p14:cNvPr>
              <p14:cNvContentPartPr/>
              <p14:nvPr/>
            </p14:nvContentPartPr>
            <p14:xfrm>
              <a:off x="8036110" y="2095851"/>
              <a:ext cx="403920" cy="307800"/>
            </p14:xfrm>
          </p:contentPart>
        </mc:Choice>
        <mc:Fallback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E16A90D1-40FF-4F17-AD21-EC0086249988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8027110" y="2086851"/>
                <a:ext cx="421560" cy="32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44" name="Ink 43">
                <a:extLst>
                  <a:ext uri="{FF2B5EF4-FFF2-40B4-BE49-F238E27FC236}">
                    <a16:creationId xmlns:a16="http://schemas.microsoft.com/office/drawing/2014/main" id="{A01E65E8-ACC2-49EE-A431-D21DCD741148}"/>
                  </a:ext>
                </a:extLst>
              </p14:cNvPr>
              <p14:cNvContentPartPr/>
              <p14:nvPr/>
            </p14:nvContentPartPr>
            <p14:xfrm>
              <a:off x="9823150" y="2463411"/>
              <a:ext cx="879120" cy="563760"/>
            </p14:xfrm>
          </p:contentPart>
        </mc:Choice>
        <mc:Fallback>
          <p:pic>
            <p:nvPicPr>
              <p:cNvPr id="44" name="Ink 43">
                <a:extLst>
                  <a:ext uri="{FF2B5EF4-FFF2-40B4-BE49-F238E27FC236}">
                    <a16:creationId xmlns:a16="http://schemas.microsoft.com/office/drawing/2014/main" id="{A01E65E8-ACC2-49EE-A431-D21DCD741148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9814506" y="2454765"/>
                <a:ext cx="896767" cy="58141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49" name="Ink 48">
                <a:extLst>
                  <a:ext uri="{FF2B5EF4-FFF2-40B4-BE49-F238E27FC236}">
                    <a16:creationId xmlns:a16="http://schemas.microsoft.com/office/drawing/2014/main" id="{ED72D05F-415C-4578-A1A4-6B9C5AF8478E}"/>
                  </a:ext>
                </a:extLst>
              </p14:cNvPr>
              <p14:cNvContentPartPr/>
              <p14:nvPr/>
            </p14:nvContentPartPr>
            <p14:xfrm>
              <a:off x="5767030" y="4190691"/>
              <a:ext cx="1153080" cy="489600"/>
            </p14:xfrm>
          </p:contentPart>
        </mc:Choice>
        <mc:Fallback>
          <p:pic>
            <p:nvPicPr>
              <p:cNvPr id="49" name="Ink 48">
                <a:extLst>
                  <a:ext uri="{FF2B5EF4-FFF2-40B4-BE49-F238E27FC236}">
                    <a16:creationId xmlns:a16="http://schemas.microsoft.com/office/drawing/2014/main" id="{ED72D05F-415C-4578-A1A4-6B9C5AF8478E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5758030" y="4181691"/>
                <a:ext cx="1170720" cy="50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50" name="Ink 49">
                <a:extLst>
                  <a:ext uri="{FF2B5EF4-FFF2-40B4-BE49-F238E27FC236}">
                    <a16:creationId xmlns:a16="http://schemas.microsoft.com/office/drawing/2014/main" id="{36909474-261C-4218-83A3-A9B923260421}"/>
                  </a:ext>
                </a:extLst>
              </p14:cNvPr>
              <p14:cNvContentPartPr/>
              <p14:nvPr/>
            </p14:nvContentPartPr>
            <p14:xfrm>
              <a:off x="9658990" y="4146411"/>
              <a:ext cx="964080" cy="574200"/>
            </p14:xfrm>
          </p:contentPart>
        </mc:Choice>
        <mc:Fallback>
          <p:pic>
            <p:nvPicPr>
              <p:cNvPr id="50" name="Ink 49">
                <a:extLst>
                  <a:ext uri="{FF2B5EF4-FFF2-40B4-BE49-F238E27FC236}">
                    <a16:creationId xmlns:a16="http://schemas.microsoft.com/office/drawing/2014/main" id="{36909474-261C-4218-83A3-A9B923260421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9649990" y="4137411"/>
                <a:ext cx="981720" cy="591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85634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6D11504-2F83-4CBF-8882-504D793978C2}"/>
              </a:ext>
            </a:extLst>
          </p:cNvPr>
          <p:cNvCxnSpPr>
            <a:cxnSpLocks/>
          </p:cNvCxnSpPr>
          <p:nvPr/>
        </p:nvCxnSpPr>
        <p:spPr>
          <a:xfrm>
            <a:off x="5650786" y="0"/>
            <a:ext cx="0" cy="632888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1A73D5C4-F037-49EA-A088-7C7827B4AA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5638320" cy="448980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02F9E78-7F86-4EF4-9A57-C00D4EDE49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1333" y="16403"/>
            <a:ext cx="6464418" cy="4617242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26363805-E34E-4E14-84B9-1F9B2B8083D1}"/>
                  </a:ext>
                </a:extLst>
              </p14:cNvPr>
              <p14:cNvContentPartPr/>
              <p14:nvPr/>
            </p14:nvContentPartPr>
            <p14:xfrm>
              <a:off x="32590" y="3612171"/>
              <a:ext cx="974160" cy="49068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26363805-E34E-4E14-84B9-1F9B2B8083D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3590" y="3603531"/>
                <a:ext cx="991800" cy="508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223F4B19-0CA0-4DF2-BBB5-F7AEE732A17B}"/>
                  </a:ext>
                </a:extLst>
              </p14:cNvPr>
              <p14:cNvContentPartPr/>
              <p14:nvPr/>
            </p14:nvContentPartPr>
            <p14:xfrm>
              <a:off x="2043190" y="2751051"/>
              <a:ext cx="1737360" cy="249012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223F4B19-0CA0-4DF2-BBB5-F7AEE732A17B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034550" y="2742052"/>
                <a:ext cx="1755000" cy="250775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A66EC279-0DC3-4CFD-BBE6-E82CA74FBBC1}"/>
                  </a:ext>
                </a:extLst>
              </p14:cNvPr>
              <p14:cNvContentPartPr/>
              <p14:nvPr/>
            </p14:nvContentPartPr>
            <p14:xfrm>
              <a:off x="6267790" y="5362491"/>
              <a:ext cx="996840" cy="900000"/>
            </p14:xfrm>
          </p:contentPart>
        </mc:Choice>
        <mc:Fallback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A66EC279-0DC3-4CFD-BBE6-E82CA74FBBC1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258790" y="5353851"/>
                <a:ext cx="1014480" cy="917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39" name="Ink 38">
                <a:extLst>
                  <a:ext uri="{FF2B5EF4-FFF2-40B4-BE49-F238E27FC236}">
                    <a16:creationId xmlns:a16="http://schemas.microsoft.com/office/drawing/2014/main" id="{E4194190-FA31-47C5-848A-F4962476AA45}"/>
                  </a:ext>
                </a:extLst>
              </p14:cNvPr>
              <p14:cNvContentPartPr/>
              <p14:nvPr/>
            </p14:nvContentPartPr>
            <p14:xfrm>
              <a:off x="8175070" y="4562211"/>
              <a:ext cx="1267200" cy="605520"/>
            </p14:xfrm>
          </p:contentPart>
        </mc:Choice>
        <mc:Fallback>
          <p:pic>
            <p:nvPicPr>
              <p:cNvPr id="39" name="Ink 38">
                <a:extLst>
                  <a:ext uri="{FF2B5EF4-FFF2-40B4-BE49-F238E27FC236}">
                    <a16:creationId xmlns:a16="http://schemas.microsoft.com/office/drawing/2014/main" id="{E4194190-FA31-47C5-848A-F4962476AA45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8166070" y="4553216"/>
                <a:ext cx="1284840" cy="62315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54" name="Ink 53">
                <a:extLst>
                  <a:ext uri="{FF2B5EF4-FFF2-40B4-BE49-F238E27FC236}">
                    <a16:creationId xmlns:a16="http://schemas.microsoft.com/office/drawing/2014/main" id="{00A5926E-0F55-42DF-B033-89919DCF6A6B}"/>
                  </a:ext>
                </a:extLst>
              </p14:cNvPr>
              <p14:cNvContentPartPr/>
              <p14:nvPr/>
            </p14:nvContentPartPr>
            <p14:xfrm>
              <a:off x="8343190" y="5194011"/>
              <a:ext cx="1527120" cy="927720"/>
            </p14:xfrm>
          </p:contentPart>
        </mc:Choice>
        <mc:Fallback>
          <p:pic>
            <p:nvPicPr>
              <p:cNvPr id="54" name="Ink 53">
                <a:extLst>
                  <a:ext uri="{FF2B5EF4-FFF2-40B4-BE49-F238E27FC236}">
                    <a16:creationId xmlns:a16="http://schemas.microsoft.com/office/drawing/2014/main" id="{00A5926E-0F55-42DF-B033-89919DCF6A6B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8334190" y="5185011"/>
                <a:ext cx="1544760" cy="94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64" name="Ink 63">
                <a:extLst>
                  <a:ext uri="{FF2B5EF4-FFF2-40B4-BE49-F238E27FC236}">
                    <a16:creationId xmlns:a16="http://schemas.microsoft.com/office/drawing/2014/main" id="{7FA4922C-D84F-447C-B38B-E5D71F235362}"/>
                  </a:ext>
                </a:extLst>
              </p14:cNvPr>
              <p14:cNvContentPartPr/>
              <p14:nvPr/>
            </p14:nvContentPartPr>
            <p14:xfrm>
              <a:off x="10721350" y="5107611"/>
              <a:ext cx="858600" cy="900360"/>
            </p14:xfrm>
          </p:contentPart>
        </mc:Choice>
        <mc:Fallback>
          <p:pic>
            <p:nvPicPr>
              <p:cNvPr id="64" name="Ink 63">
                <a:extLst>
                  <a:ext uri="{FF2B5EF4-FFF2-40B4-BE49-F238E27FC236}">
                    <a16:creationId xmlns:a16="http://schemas.microsoft.com/office/drawing/2014/main" id="{7FA4922C-D84F-447C-B38B-E5D71F235362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0712350" y="5098611"/>
                <a:ext cx="876240" cy="9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65" name="Ink 64">
                <a:extLst>
                  <a:ext uri="{FF2B5EF4-FFF2-40B4-BE49-F238E27FC236}">
                    <a16:creationId xmlns:a16="http://schemas.microsoft.com/office/drawing/2014/main" id="{31E8742E-1869-4462-8239-7C4F9F792178}"/>
                  </a:ext>
                </a:extLst>
              </p14:cNvPr>
              <p14:cNvContentPartPr/>
              <p14:nvPr/>
            </p14:nvContentPartPr>
            <p14:xfrm>
              <a:off x="10963630" y="4590651"/>
              <a:ext cx="587160" cy="386280"/>
            </p14:xfrm>
          </p:contentPart>
        </mc:Choice>
        <mc:Fallback>
          <p:pic>
            <p:nvPicPr>
              <p:cNvPr id="65" name="Ink 64">
                <a:extLst>
                  <a:ext uri="{FF2B5EF4-FFF2-40B4-BE49-F238E27FC236}">
                    <a16:creationId xmlns:a16="http://schemas.microsoft.com/office/drawing/2014/main" id="{31E8742E-1869-4462-8239-7C4F9F792178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0954985" y="4581659"/>
                <a:ext cx="604811" cy="40390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75" name="Ink 74">
                <a:extLst>
                  <a:ext uri="{FF2B5EF4-FFF2-40B4-BE49-F238E27FC236}">
                    <a16:creationId xmlns:a16="http://schemas.microsoft.com/office/drawing/2014/main" id="{1545872E-D4C0-4F96-AEF3-79F3231B61E7}"/>
                  </a:ext>
                </a:extLst>
              </p14:cNvPr>
              <p14:cNvContentPartPr/>
              <p14:nvPr/>
            </p14:nvContentPartPr>
            <p14:xfrm>
              <a:off x="5783230" y="2532531"/>
              <a:ext cx="6210360" cy="2812320"/>
            </p14:xfrm>
          </p:contentPart>
        </mc:Choice>
        <mc:Fallback>
          <p:pic>
            <p:nvPicPr>
              <p:cNvPr id="75" name="Ink 74">
                <a:extLst>
                  <a:ext uri="{FF2B5EF4-FFF2-40B4-BE49-F238E27FC236}">
                    <a16:creationId xmlns:a16="http://schemas.microsoft.com/office/drawing/2014/main" id="{1545872E-D4C0-4F96-AEF3-79F3231B61E7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774230" y="2523532"/>
                <a:ext cx="6228000" cy="282995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78940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E315315-9945-46F1-9F23-4BCB202EFF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5234" y="0"/>
            <a:ext cx="7401531" cy="1880171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378F541-8030-4880-89BF-7F2F01F60A9C}"/>
              </a:ext>
            </a:extLst>
          </p:cNvPr>
          <p:cNvCxnSpPr/>
          <p:nvPr/>
        </p:nvCxnSpPr>
        <p:spPr>
          <a:xfrm flipV="1">
            <a:off x="0" y="1851596"/>
            <a:ext cx="12192000" cy="571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CEBFCAB-AD52-4012-A017-1C845DF5ACB1}"/>
              </a:ext>
            </a:extLst>
          </p:cNvPr>
          <p:cNvSpPr txBox="1">
            <a:spLocks/>
          </p:cNvSpPr>
          <p:nvPr/>
        </p:nvSpPr>
        <p:spPr>
          <a:xfrm>
            <a:off x="895679" y="1963546"/>
            <a:ext cx="10178322" cy="3593591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indent="0" algn="ctr">
              <a:buFont typeface="Calibri" panose="020F0502020204030204" pitchFamily="34" charset="0"/>
              <a:buNone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{60, 65, 70, 75, 76, 78, 80, 83, 85, 87, 90}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5" name="Ink 64">
                <a:extLst>
                  <a:ext uri="{FF2B5EF4-FFF2-40B4-BE49-F238E27FC236}">
                    <a16:creationId xmlns:a16="http://schemas.microsoft.com/office/drawing/2014/main" id="{FA208D7A-C575-4524-824D-A2AD988415DB}"/>
                  </a:ext>
                </a:extLst>
              </p14:cNvPr>
              <p14:cNvContentPartPr/>
              <p14:nvPr/>
            </p14:nvContentPartPr>
            <p14:xfrm>
              <a:off x="3049390" y="1815771"/>
              <a:ext cx="5947200" cy="3413160"/>
            </p14:xfrm>
          </p:contentPart>
        </mc:Choice>
        <mc:Fallback>
          <p:pic>
            <p:nvPicPr>
              <p:cNvPr id="65" name="Ink 64">
                <a:extLst>
                  <a:ext uri="{FF2B5EF4-FFF2-40B4-BE49-F238E27FC236}">
                    <a16:creationId xmlns:a16="http://schemas.microsoft.com/office/drawing/2014/main" id="{FA208D7A-C575-4524-824D-A2AD988415D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040391" y="1806772"/>
                <a:ext cx="5964839" cy="343079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5772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6D11504-2F83-4CBF-8882-504D793978C2}"/>
              </a:ext>
            </a:extLst>
          </p:cNvPr>
          <p:cNvCxnSpPr>
            <a:cxnSpLocks/>
          </p:cNvCxnSpPr>
          <p:nvPr/>
        </p:nvCxnSpPr>
        <p:spPr>
          <a:xfrm>
            <a:off x="5650786" y="0"/>
            <a:ext cx="0" cy="632888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D8D79686-20B7-41EE-B45B-1B4DBCAFDE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81" y="41919"/>
            <a:ext cx="5498764" cy="290676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0573D16-A509-4543-A4A1-0AEA127F71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6028" y="41919"/>
            <a:ext cx="6343284" cy="2906764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D73D4849-17DB-43A0-BF49-A3FA8DF86D49}"/>
                  </a:ext>
                </a:extLst>
              </p14:cNvPr>
              <p14:cNvContentPartPr/>
              <p14:nvPr/>
            </p14:nvContentPartPr>
            <p14:xfrm>
              <a:off x="4529350" y="397731"/>
              <a:ext cx="238320" cy="30960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D73D4849-17DB-43A0-BF49-A3FA8DF86D4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520710" y="388731"/>
                <a:ext cx="255960" cy="32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5D866A61-4010-4C03-9BA0-86E0BFABF5AC}"/>
                  </a:ext>
                </a:extLst>
              </p14:cNvPr>
              <p14:cNvContentPartPr/>
              <p14:nvPr/>
            </p14:nvContentPartPr>
            <p14:xfrm>
              <a:off x="3397870" y="1234011"/>
              <a:ext cx="375840" cy="29484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5D866A61-4010-4C03-9BA0-86E0BFABF5A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388879" y="1225011"/>
                <a:ext cx="393463" cy="31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E13CCCAB-FA09-441D-842A-4A70BE10DD9C}"/>
                  </a:ext>
                </a:extLst>
              </p14:cNvPr>
              <p14:cNvContentPartPr/>
              <p14:nvPr/>
            </p14:nvContentPartPr>
            <p14:xfrm>
              <a:off x="3294910" y="425451"/>
              <a:ext cx="178920" cy="282240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E13CCCAB-FA09-441D-842A-4A70BE10DD9C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285910" y="416811"/>
                <a:ext cx="196560" cy="29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243CE7F0-9265-4EEA-985F-DE0DC5B8B0A9}"/>
                  </a:ext>
                </a:extLst>
              </p14:cNvPr>
              <p14:cNvContentPartPr/>
              <p14:nvPr/>
            </p14:nvContentPartPr>
            <p14:xfrm>
              <a:off x="3414070" y="1702371"/>
              <a:ext cx="474480" cy="69120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243CE7F0-9265-4EEA-985F-DE0DC5B8B0A9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405077" y="1693371"/>
                <a:ext cx="492107" cy="708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D29780E9-A61B-491D-B49A-220689735A2C}"/>
                  </a:ext>
                </a:extLst>
              </p14:cNvPr>
              <p14:cNvContentPartPr/>
              <p14:nvPr/>
            </p14:nvContentPartPr>
            <p14:xfrm>
              <a:off x="5323870" y="411411"/>
              <a:ext cx="231480" cy="328320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D29780E9-A61B-491D-B49A-220689735A2C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315230" y="402411"/>
                <a:ext cx="249120" cy="345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BED7FDE9-1572-46E5-B6CD-74761E4F5D0B}"/>
                  </a:ext>
                </a:extLst>
              </p14:cNvPr>
              <p14:cNvContentPartPr/>
              <p14:nvPr/>
            </p14:nvContentPartPr>
            <p14:xfrm>
              <a:off x="2262790" y="425451"/>
              <a:ext cx="214200" cy="358560"/>
            </p14:xfrm>
          </p:contentPart>
        </mc:Choice>
        <mc:Fallback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BED7FDE9-1572-46E5-B6CD-74761E4F5D0B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254150" y="416451"/>
                <a:ext cx="231840" cy="376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956570A7-F5CF-4037-94BD-7955B546F989}"/>
                  </a:ext>
                </a:extLst>
              </p14:cNvPr>
              <p14:cNvContentPartPr/>
              <p14:nvPr/>
            </p14:nvContentPartPr>
            <p14:xfrm>
              <a:off x="3475630" y="2541531"/>
              <a:ext cx="330120" cy="317520"/>
            </p14:xfrm>
          </p:contentPart>
        </mc:Choice>
        <mc:Fallback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956570A7-F5CF-4037-94BD-7955B546F989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466640" y="2532891"/>
                <a:ext cx="347741" cy="33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EAC7231A-55F0-4492-80A6-C24605B9B1BF}"/>
                  </a:ext>
                </a:extLst>
              </p14:cNvPr>
              <p14:cNvContentPartPr/>
              <p14:nvPr/>
            </p14:nvContentPartPr>
            <p14:xfrm>
              <a:off x="3841390" y="395571"/>
              <a:ext cx="210240" cy="348480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EAC7231A-55F0-4492-80A6-C24605B9B1BF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832390" y="386931"/>
                <a:ext cx="227880" cy="366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EE81E92A-1F22-4215-B155-8EA51208C7A5}"/>
                  </a:ext>
                </a:extLst>
              </p14:cNvPr>
              <p14:cNvContentPartPr/>
              <p14:nvPr/>
            </p14:nvContentPartPr>
            <p14:xfrm>
              <a:off x="4798270" y="388011"/>
              <a:ext cx="232920" cy="385920"/>
            </p14:xfrm>
          </p:contentPart>
        </mc:Choice>
        <mc:Fallback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EE81E92A-1F22-4215-B155-8EA51208C7A5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4789270" y="379371"/>
                <a:ext cx="250560" cy="40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36" name="Ink 35">
                <a:extLst>
                  <a:ext uri="{FF2B5EF4-FFF2-40B4-BE49-F238E27FC236}">
                    <a16:creationId xmlns:a16="http://schemas.microsoft.com/office/drawing/2014/main" id="{4B485064-D92B-4D3F-9C1E-7F0A74EFFACE}"/>
                  </a:ext>
                </a:extLst>
              </p14:cNvPr>
              <p14:cNvContentPartPr/>
              <p14:nvPr/>
            </p14:nvContentPartPr>
            <p14:xfrm>
              <a:off x="3534310" y="2998011"/>
              <a:ext cx="403560" cy="673560"/>
            </p14:xfrm>
          </p:contentPart>
        </mc:Choice>
        <mc:Fallback>
          <p:pic>
            <p:nvPicPr>
              <p:cNvPr id="36" name="Ink 35">
                <a:extLst>
                  <a:ext uri="{FF2B5EF4-FFF2-40B4-BE49-F238E27FC236}">
                    <a16:creationId xmlns:a16="http://schemas.microsoft.com/office/drawing/2014/main" id="{4B485064-D92B-4D3F-9C1E-7F0A74EFFACE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3525662" y="2989366"/>
                <a:ext cx="421216" cy="69120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40" name="Ink 39">
                <a:extLst>
                  <a:ext uri="{FF2B5EF4-FFF2-40B4-BE49-F238E27FC236}">
                    <a16:creationId xmlns:a16="http://schemas.microsoft.com/office/drawing/2014/main" id="{BBD4F55F-3676-4411-B75E-B1746B4573CD}"/>
                  </a:ext>
                </a:extLst>
              </p14:cNvPr>
              <p14:cNvContentPartPr/>
              <p14:nvPr/>
            </p14:nvContentPartPr>
            <p14:xfrm>
              <a:off x="3560950" y="3755811"/>
              <a:ext cx="418320" cy="285840"/>
            </p14:xfrm>
          </p:contentPart>
        </mc:Choice>
        <mc:Fallback>
          <p:pic>
            <p:nvPicPr>
              <p:cNvPr id="40" name="Ink 39">
                <a:extLst>
                  <a:ext uri="{FF2B5EF4-FFF2-40B4-BE49-F238E27FC236}">
                    <a16:creationId xmlns:a16="http://schemas.microsoft.com/office/drawing/2014/main" id="{BBD4F55F-3676-4411-B75E-B1746B4573CD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3552317" y="3747171"/>
                <a:ext cx="435945" cy="30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46" name="Ink 45">
                <a:extLst>
                  <a:ext uri="{FF2B5EF4-FFF2-40B4-BE49-F238E27FC236}">
                    <a16:creationId xmlns:a16="http://schemas.microsoft.com/office/drawing/2014/main" id="{F0695C46-28C2-4B53-8C68-DC35787785A9}"/>
                  </a:ext>
                </a:extLst>
              </p14:cNvPr>
              <p14:cNvContentPartPr/>
              <p14:nvPr/>
            </p14:nvContentPartPr>
            <p14:xfrm>
              <a:off x="3568150" y="4163691"/>
              <a:ext cx="376200" cy="309600"/>
            </p14:xfrm>
          </p:contentPart>
        </mc:Choice>
        <mc:Fallback>
          <p:pic>
            <p:nvPicPr>
              <p:cNvPr id="46" name="Ink 45">
                <a:extLst>
                  <a:ext uri="{FF2B5EF4-FFF2-40B4-BE49-F238E27FC236}">
                    <a16:creationId xmlns:a16="http://schemas.microsoft.com/office/drawing/2014/main" id="{F0695C46-28C2-4B53-8C68-DC35787785A9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3559502" y="4155041"/>
                <a:ext cx="393857" cy="32726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48" name="Ink 47">
                <a:extLst>
                  <a:ext uri="{FF2B5EF4-FFF2-40B4-BE49-F238E27FC236}">
                    <a16:creationId xmlns:a16="http://schemas.microsoft.com/office/drawing/2014/main" id="{1527998C-F3A6-4198-ADC1-DA6C12BABBFA}"/>
                  </a:ext>
                </a:extLst>
              </p14:cNvPr>
              <p14:cNvContentPartPr/>
              <p14:nvPr/>
            </p14:nvContentPartPr>
            <p14:xfrm>
              <a:off x="1723870" y="401691"/>
              <a:ext cx="454680" cy="343800"/>
            </p14:xfrm>
          </p:contentPart>
        </mc:Choice>
        <mc:Fallback>
          <p:pic>
            <p:nvPicPr>
              <p:cNvPr id="48" name="Ink 47">
                <a:extLst>
                  <a:ext uri="{FF2B5EF4-FFF2-40B4-BE49-F238E27FC236}">
                    <a16:creationId xmlns:a16="http://schemas.microsoft.com/office/drawing/2014/main" id="{1527998C-F3A6-4198-ADC1-DA6C12BABBFA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1714870" y="392691"/>
                <a:ext cx="472320" cy="361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58" name="Ink 57">
                <a:extLst>
                  <a:ext uri="{FF2B5EF4-FFF2-40B4-BE49-F238E27FC236}">
                    <a16:creationId xmlns:a16="http://schemas.microsoft.com/office/drawing/2014/main" id="{9B71A13D-3E10-4907-A1F8-3C9CC9AB2733}"/>
                  </a:ext>
                </a:extLst>
              </p14:cNvPr>
              <p14:cNvContentPartPr/>
              <p14:nvPr/>
            </p14:nvContentPartPr>
            <p14:xfrm>
              <a:off x="3564190" y="4557531"/>
              <a:ext cx="411840" cy="526320"/>
            </p14:xfrm>
          </p:contentPart>
        </mc:Choice>
        <mc:Fallback>
          <p:pic>
            <p:nvPicPr>
              <p:cNvPr id="58" name="Ink 57">
                <a:extLst>
                  <a:ext uri="{FF2B5EF4-FFF2-40B4-BE49-F238E27FC236}">
                    <a16:creationId xmlns:a16="http://schemas.microsoft.com/office/drawing/2014/main" id="{9B71A13D-3E10-4907-A1F8-3C9CC9AB2733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3555550" y="4548897"/>
                <a:ext cx="429480" cy="54394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62" name="Ink 61">
                <a:extLst>
                  <a:ext uri="{FF2B5EF4-FFF2-40B4-BE49-F238E27FC236}">
                    <a16:creationId xmlns:a16="http://schemas.microsoft.com/office/drawing/2014/main" id="{862D2334-FF3A-443F-8E26-CF1908968CB7}"/>
                  </a:ext>
                </a:extLst>
              </p14:cNvPr>
              <p14:cNvContentPartPr/>
              <p14:nvPr/>
            </p14:nvContentPartPr>
            <p14:xfrm>
              <a:off x="5088430" y="367131"/>
              <a:ext cx="225360" cy="401760"/>
            </p14:xfrm>
          </p:contentPart>
        </mc:Choice>
        <mc:Fallback>
          <p:pic>
            <p:nvPicPr>
              <p:cNvPr id="62" name="Ink 61">
                <a:extLst>
                  <a:ext uri="{FF2B5EF4-FFF2-40B4-BE49-F238E27FC236}">
                    <a16:creationId xmlns:a16="http://schemas.microsoft.com/office/drawing/2014/main" id="{862D2334-FF3A-443F-8E26-CF1908968CB7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5079776" y="358131"/>
                <a:ext cx="243028" cy="41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76" name="Ink 75">
                <a:extLst>
                  <a:ext uri="{FF2B5EF4-FFF2-40B4-BE49-F238E27FC236}">
                    <a16:creationId xmlns:a16="http://schemas.microsoft.com/office/drawing/2014/main" id="{A5DD4D7A-F17F-4507-A416-4FE6E17CC13C}"/>
                  </a:ext>
                </a:extLst>
              </p14:cNvPr>
              <p14:cNvContentPartPr/>
              <p14:nvPr/>
            </p14:nvContentPartPr>
            <p14:xfrm>
              <a:off x="3625750" y="5483091"/>
              <a:ext cx="447120" cy="496080"/>
            </p14:xfrm>
          </p:contentPart>
        </mc:Choice>
        <mc:Fallback>
          <p:pic>
            <p:nvPicPr>
              <p:cNvPr id="76" name="Ink 75">
                <a:extLst>
                  <a:ext uri="{FF2B5EF4-FFF2-40B4-BE49-F238E27FC236}">
                    <a16:creationId xmlns:a16="http://schemas.microsoft.com/office/drawing/2014/main" id="{A5DD4D7A-F17F-4507-A416-4FE6E17CC13C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3616750" y="5474451"/>
                <a:ext cx="464760" cy="513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78" name="Ink 77">
                <a:extLst>
                  <a:ext uri="{FF2B5EF4-FFF2-40B4-BE49-F238E27FC236}">
                    <a16:creationId xmlns:a16="http://schemas.microsoft.com/office/drawing/2014/main" id="{407E5FC7-95A0-4001-B662-2EDB156E742C}"/>
                  </a:ext>
                </a:extLst>
              </p14:cNvPr>
              <p14:cNvContentPartPr/>
              <p14:nvPr/>
            </p14:nvContentPartPr>
            <p14:xfrm>
              <a:off x="2502550" y="402051"/>
              <a:ext cx="676080" cy="359280"/>
            </p14:xfrm>
          </p:contentPart>
        </mc:Choice>
        <mc:Fallback>
          <p:pic>
            <p:nvPicPr>
              <p:cNvPr id="78" name="Ink 77">
                <a:extLst>
                  <a:ext uri="{FF2B5EF4-FFF2-40B4-BE49-F238E27FC236}">
                    <a16:creationId xmlns:a16="http://schemas.microsoft.com/office/drawing/2014/main" id="{407E5FC7-95A0-4001-B662-2EDB156E742C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2493550" y="393402"/>
                <a:ext cx="693720" cy="37693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80" name="Ink 79">
                <a:extLst>
                  <a:ext uri="{FF2B5EF4-FFF2-40B4-BE49-F238E27FC236}">
                    <a16:creationId xmlns:a16="http://schemas.microsoft.com/office/drawing/2014/main" id="{711B6CDA-38F9-481C-8CBD-BBDCF6D293FD}"/>
                  </a:ext>
                </a:extLst>
              </p14:cNvPr>
              <p14:cNvContentPartPr/>
              <p14:nvPr/>
            </p14:nvContentPartPr>
            <p14:xfrm>
              <a:off x="4047310" y="397011"/>
              <a:ext cx="463680" cy="349560"/>
            </p14:xfrm>
          </p:contentPart>
        </mc:Choice>
        <mc:Fallback>
          <p:pic>
            <p:nvPicPr>
              <p:cNvPr id="80" name="Ink 79">
                <a:extLst>
                  <a:ext uri="{FF2B5EF4-FFF2-40B4-BE49-F238E27FC236}">
                    <a16:creationId xmlns:a16="http://schemas.microsoft.com/office/drawing/2014/main" id="{711B6CDA-38F9-481C-8CBD-BBDCF6D293FD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4038310" y="388020"/>
                <a:ext cx="481320" cy="36718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92" name="Ink 91">
                <a:extLst>
                  <a:ext uri="{FF2B5EF4-FFF2-40B4-BE49-F238E27FC236}">
                    <a16:creationId xmlns:a16="http://schemas.microsoft.com/office/drawing/2014/main" id="{C172A669-41E2-4896-9867-FF5873C14389}"/>
                  </a:ext>
                </a:extLst>
              </p14:cNvPr>
              <p14:cNvContentPartPr/>
              <p14:nvPr/>
            </p14:nvContentPartPr>
            <p14:xfrm>
              <a:off x="3089710" y="1188651"/>
              <a:ext cx="942840" cy="782280"/>
            </p14:xfrm>
          </p:contentPart>
        </mc:Choice>
        <mc:Fallback>
          <p:pic>
            <p:nvPicPr>
              <p:cNvPr id="92" name="Ink 91">
                <a:extLst>
                  <a:ext uri="{FF2B5EF4-FFF2-40B4-BE49-F238E27FC236}">
                    <a16:creationId xmlns:a16="http://schemas.microsoft.com/office/drawing/2014/main" id="{C172A669-41E2-4896-9867-FF5873C14389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3081067" y="1180011"/>
                <a:ext cx="960487" cy="799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106" name="Ink 105">
                <a:extLst>
                  <a:ext uri="{FF2B5EF4-FFF2-40B4-BE49-F238E27FC236}">
                    <a16:creationId xmlns:a16="http://schemas.microsoft.com/office/drawing/2014/main" id="{BDC4FA9C-6A1F-46FE-B586-C7E53B34AE71}"/>
                  </a:ext>
                </a:extLst>
              </p14:cNvPr>
              <p14:cNvContentPartPr/>
              <p14:nvPr/>
            </p14:nvContentPartPr>
            <p14:xfrm>
              <a:off x="3224350" y="2126451"/>
              <a:ext cx="1004040" cy="4309200"/>
            </p14:xfrm>
          </p:contentPart>
        </mc:Choice>
        <mc:Fallback>
          <p:pic>
            <p:nvPicPr>
              <p:cNvPr id="106" name="Ink 105">
                <a:extLst>
                  <a:ext uri="{FF2B5EF4-FFF2-40B4-BE49-F238E27FC236}">
                    <a16:creationId xmlns:a16="http://schemas.microsoft.com/office/drawing/2014/main" id="{BDC4FA9C-6A1F-46FE-B586-C7E53B34AE71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3215710" y="2117451"/>
                <a:ext cx="1021680" cy="4326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122" name="Ink 121">
                <a:extLst>
                  <a:ext uri="{FF2B5EF4-FFF2-40B4-BE49-F238E27FC236}">
                    <a16:creationId xmlns:a16="http://schemas.microsoft.com/office/drawing/2014/main" id="{FC248CBD-54E4-4AD2-A65C-10BE7DA0F308}"/>
                  </a:ext>
                </a:extLst>
              </p14:cNvPr>
              <p14:cNvContentPartPr/>
              <p14:nvPr/>
            </p14:nvContentPartPr>
            <p14:xfrm>
              <a:off x="69670" y="1815771"/>
              <a:ext cx="1488960" cy="665640"/>
            </p14:xfrm>
          </p:contentPart>
        </mc:Choice>
        <mc:Fallback>
          <p:pic>
            <p:nvPicPr>
              <p:cNvPr id="122" name="Ink 121">
                <a:extLst>
                  <a:ext uri="{FF2B5EF4-FFF2-40B4-BE49-F238E27FC236}">
                    <a16:creationId xmlns:a16="http://schemas.microsoft.com/office/drawing/2014/main" id="{FC248CBD-54E4-4AD2-A65C-10BE7DA0F308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61030" y="1806771"/>
                <a:ext cx="1506600" cy="68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124" name="Ink 123">
                <a:extLst>
                  <a:ext uri="{FF2B5EF4-FFF2-40B4-BE49-F238E27FC236}">
                    <a16:creationId xmlns:a16="http://schemas.microsoft.com/office/drawing/2014/main" id="{4D9DC77C-785F-4A22-9970-05E39A344930}"/>
                  </a:ext>
                </a:extLst>
              </p14:cNvPr>
              <p14:cNvContentPartPr/>
              <p14:nvPr/>
            </p14:nvContentPartPr>
            <p14:xfrm>
              <a:off x="4545550" y="5102571"/>
              <a:ext cx="686520" cy="1091160"/>
            </p14:xfrm>
          </p:contentPart>
        </mc:Choice>
        <mc:Fallback>
          <p:pic>
            <p:nvPicPr>
              <p:cNvPr id="124" name="Ink 123">
                <a:extLst>
                  <a:ext uri="{FF2B5EF4-FFF2-40B4-BE49-F238E27FC236}">
                    <a16:creationId xmlns:a16="http://schemas.microsoft.com/office/drawing/2014/main" id="{4D9DC77C-785F-4A22-9970-05E39A344930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4536910" y="5093928"/>
                <a:ext cx="704160" cy="110880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125" name="Ink 124">
                <a:extLst>
                  <a:ext uri="{FF2B5EF4-FFF2-40B4-BE49-F238E27FC236}">
                    <a16:creationId xmlns:a16="http://schemas.microsoft.com/office/drawing/2014/main" id="{B9744C13-B303-469B-92AB-50A2461784FB}"/>
                  </a:ext>
                </a:extLst>
              </p14:cNvPr>
              <p14:cNvContentPartPr/>
              <p14:nvPr/>
            </p14:nvContentPartPr>
            <p14:xfrm>
              <a:off x="3384190" y="4494891"/>
              <a:ext cx="839520" cy="1843200"/>
            </p14:xfrm>
          </p:contentPart>
        </mc:Choice>
        <mc:Fallback>
          <p:pic>
            <p:nvPicPr>
              <p:cNvPr id="125" name="Ink 124">
                <a:extLst>
                  <a:ext uri="{FF2B5EF4-FFF2-40B4-BE49-F238E27FC236}">
                    <a16:creationId xmlns:a16="http://schemas.microsoft.com/office/drawing/2014/main" id="{B9744C13-B303-469B-92AB-50A2461784FB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3375190" y="4486251"/>
                <a:ext cx="857160" cy="186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133" name="Ink 132">
                <a:extLst>
                  <a:ext uri="{FF2B5EF4-FFF2-40B4-BE49-F238E27FC236}">
                    <a16:creationId xmlns:a16="http://schemas.microsoft.com/office/drawing/2014/main" id="{8F6D0E4C-168F-4CF7-ABDE-340892C5F678}"/>
                  </a:ext>
                </a:extLst>
              </p14:cNvPr>
              <p14:cNvContentPartPr/>
              <p14:nvPr/>
            </p14:nvContentPartPr>
            <p14:xfrm>
              <a:off x="9449830" y="427251"/>
              <a:ext cx="185760" cy="245520"/>
            </p14:xfrm>
          </p:contentPart>
        </mc:Choice>
        <mc:Fallback>
          <p:pic>
            <p:nvPicPr>
              <p:cNvPr id="133" name="Ink 132">
                <a:extLst>
                  <a:ext uri="{FF2B5EF4-FFF2-40B4-BE49-F238E27FC236}">
                    <a16:creationId xmlns:a16="http://schemas.microsoft.com/office/drawing/2014/main" id="{8F6D0E4C-168F-4CF7-ABDE-340892C5F678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9441190" y="418251"/>
                <a:ext cx="203400" cy="26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2">
            <p14:nvContentPartPr>
              <p14:cNvPr id="166" name="Ink 165">
                <a:extLst>
                  <a:ext uri="{FF2B5EF4-FFF2-40B4-BE49-F238E27FC236}">
                    <a16:creationId xmlns:a16="http://schemas.microsoft.com/office/drawing/2014/main" id="{B22A14CF-46FF-42AC-9803-E564FF6F1884}"/>
                  </a:ext>
                </a:extLst>
              </p14:cNvPr>
              <p14:cNvContentPartPr/>
              <p14:nvPr/>
            </p14:nvContentPartPr>
            <p14:xfrm>
              <a:off x="7690510" y="384411"/>
              <a:ext cx="494280" cy="316800"/>
            </p14:xfrm>
          </p:contentPart>
        </mc:Choice>
        <mc:Fallback>
          <p:pic>
            <p:nvPicPr>
              <p:cNvPr id="166" name="Ink 165">
                <a:extLst>
                  <a:ext uri="{FF2B5EF4-FFF2-40B4-BE49-F238E27FC236}">
                    <a16:creationId xmlns:a16="http://schemas.microsoft.com/office/drawing/2014/main" id="{B22A14CF-46FF-42AC-9803-E564FF6F1884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7681517" y="375411"/>
                <a:ext cx="511907" cy="33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4">
            <p14:nvContentPartPr>
              <p14:cNvPr id="226" name="Ink 225">
                <a:extLst>
                  <a:ext uri="{FF2B5EF4-FFF2-40B4-BE49-F238E27FC236}">
                    <a16:creationId xmlns:a16="http://schemas.microsoft.com/office/drawing/2014/main" id="{72F14A02-6BF9-4C22-ABB0-B20907722044}"/>
                  </a:ext>
                </a:extLst>
              </p14:cNvPr>
              <p14:cNvContentPartPr/>
              <p14:nvPr/>
            </p14:nvContentPartPr>
            <p14:xfrm>
              <a:off x="8254270" y="364251"/>
              <a:ext cx="3794040" cy="5597640"/>
            </p14:xfrm>
          </p:contentPart>
        </mc:Choice>
        <mc:Fallback>
          <p:pic>
            <p:nvPicPr>
              <p:cNvPr id="226" name="Ink 225">
                <a:extLst>
                  <a:ext uri="{FF2B5EF4-FFF2-40B4-BE49-F238E27FC236}">
                    <a16:creationId xmlns:a16="http://schemas.microsoft.com/office/drawing/2014/main" id="{72F14A02-6BF9-4C22-ABB0-B20907722044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8245270" y="355611"/>
                <a:ext cx="3811680" cy="561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6">
            <p14:nvContentPartPr>
              <p14:cNvPr id="229" name="Ink 228">
                <a:extLst>
                  <a:ext uri="{FF2B5EF4-FFF2-40B4-BE49-F238E27FC236}">
                    <a16:creationId xmlns:a16="http://schemas.microsoft.com/office/drawing/2014/main" id="{0F5B4572-6746-4D50-9C4D-9B2CFCEF7874}"/>
                  </a:ext>
                </a:extLst>
              </p14:cNvPr>
              <p14:cNvContentPartPr/>
              <p14:nvPr/>
            </p14:nvContentPartPr>
            <p14:xfrm>
              <a:off x="6006790" y="1845651"/>
              <a:ext cx="1337760" cy="502920"/>
            </p14:xfrm>
          </p:contentPart>
        </mc:Choice>
        <mc:Fallback>
          <p:pic>
            <p:nvPicPr>
              <p:cNvPr id="229" name="Ink 228">
                <a:extLst>
                  <a:ext uri="{FF2B5EF4-FFF2-40B4-BE49-F238E27FC236}">
                    <a16:creationId xmlns:a16="http://schemas.microsoft.com/office/drawing/2014/main" id="{0F5B4572-6746-4D50-9C4D-9B2CFCEF7874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5997790" y="1836651"/>
                <a:ext cx="1355400" cy="520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28291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378F541-8030-4880-89BF-7F2F01F60A9C}"/>
              </a:ext>
            </a:extLst>
          </p:cNvPr>
          <p:cNvCxnSpPr/>
          <p:nvPr/>
        </p:nvCxnSpPr>
        <p:spPr>
          <a:xfrm flipV="1">
            <a:off x="0" y="1203363"/>
            <a:ext cx="12192000" cy="571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1F091DCF-61BF-46F9-945E-3B2E95350A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4459" y="0"/>
            <a:ext cx="7663082" cy="120336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0A80B5A-955D-4B7F-9327-92D7D3CAE9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883" y="1260513"/>
            <a:ext cx="11330295" cy="482990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99" name="Ink 98">
                <a:extLst>
                  <a:ext uri="{FF2B5EF4-FFF2-40B4-BE49-F238E27FC236}">
                    <a16:creationId xmlns:a16="http://schemas.microsoft.com/office/drawing/2014/main" id="{5609B569-D134-4284-B76F-8EC2DB0B2628}"/>
                  </a:ext>
                </a:extLst>
              </p14:cNvPr>
              <p14:cNvContentPartPr/>
              <p14:nvPr/>
            </p14:nvContentPartPr>
            <p14:xfrm>
              <a:off x="4066030" y="1780131"/>
              <a:ext cx="7416000" cy="3986280"/>
            </p14:xfrm>
          </p:contentPart>
        </mc:Choice>
        <mc:Fallback>
          <p:pic>
            <p:nvPicPr>
              <p:cNvPr id="99" name="Ink 98">
                <a:extLst>
                  <a:ext uri="{FF2B5EF4-FFF2-40B4-BE49-F238E27FC236}">
                    <a16:creationId xmlns:a16="http://schemas.microsoft.com/office/drawing/2014/main" id="{5609B569-D134-4284-B76F-8EC2DB0B262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057030" y="1771491"/>
                <a:ext cx="7433640" cy="400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00" name="Ink 99">
                <a:extLst>
                  <a:ext uri="{FF2B5EF4-FFF2-40B4-BE49-F238E27FC236}">
                    <a16:creationId xmlns:a16="http://schemas.microsoft.com/office/drawing/2014/main" id="{38925374-D248-44C2-95BC-1582CCDD94EF}"/>
                  </a:ext>
                </a:extLst>
              </p14:cNvPr>
              <p14:cNvContentPartPr/>
              <p14:nvPr/>
            </p14:nvContentPartPr>
            <p14:xfrm>
              <a:off x="615070" y="2848971"/>
              <a:ext cx="2246040" cy="873360"/>
            </p14:xfrm>
          </p:contentPart>
        </mc:Choice>
        <mc:Fallback>
          <p:pic>
            <p:nvPicPr>
              <p:cNvPr id="100" name="Ink 99">
                <a:extLst>
                  <a:ext uri="{FF2B5EF4-FFF2-40B4-BE49-F238E27FC236}">
                    <a16:creationId xmlns:a16="http://schemas.microsoft.com/office/drawing/2014/main" id="{38925374-D248-44C2-95BC-1582CCDD94EF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06070" y="2840331"/>
                <a:ext cx="2263680" cy="891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01" name="Ink 100">
                <a:extLst>
                  <a:ext uri="{FF2B5EF4-FFF2-40B4-BE49-F238E27FC236}">
                    <a16:creationId xmlns:a16="http://schemas.microsoft.com/office/drawing/2014/main" id="{D9268F10-A8D0-48CC-8F98-4E4E73765655}"/>
                  </a:ext>
                </a:extLst>
              </p14:cNvPr>
              <p14:cNvContentPartPr/>
              <p14:nvPr/>
            </p14:nvContentPartPr>
            <p14:xfrm>
              <a:off x="962110" y="3105651"/>
              <a:ext cx="232560" cy="334440"/>
            </p14:xfrm>
          </p:contentPart>
        </mc:Choice>
        <mc:Fallback>
          <p:pic>
            <p:nvPicPr>
              <p:cNvPr id="101" name="Ink 100">
                <a:extLst>
                  <a:ext uri="{FF2B5EF4-FFF2-40B4-BE49-F238E27FC236}">
                    <a16:creationId xmlns:a16="http://schemas.microsoft.com/office/drawing/2014/main" id="{D9268F10-A8D0-48CC-8F98-4E4E73765655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53110" y="3096651"/>
                <a:ext cx="250200" cy="352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6352277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115</Words>
  <Application>Microsoft Office PowerPoint</Application>
  <PresentationFormat>Widescreen</PresentationFormat>
  <Paragraphs>23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Calibri Light</vt:lpstr>
      <vt:lpstr>Helvetica Neue</vt:lpstr>
      <vt:lpstr>Retrospect</vt:lpstr>
      <vt:lpstr>Unit 10 Measures of Central Tendency and Dispersal of Data</vt:lpstr>
      <vt:lpstr>MEAN</vt:lpstr>
      <vt:lpstr>Median</vt:lpstr>
      <vt:lpstr>Mode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49</cp:revision>
  <cp:lastPrinted>2018-11-23T19:54:51Z</cp:lastPrinted>
  <dcterms:created xsi:type="dcterms:W3CDTF">2018-08-29T02:57:50Z</dcterms:created>
  <dcterms:modified xsi:type="dcterms:W3CDTF">2019-09-03T00:19:01Z</dcterms:modified>
</cp:coreProperties>
</file>